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60"/>
  </p:notesMasterIdLst>
  <p:sldIdLst>
    <p:sldId id="256" r:id="rId3"/>
    <p:sldId id="333" r:id="rId4"/>
    <p:sldId id="338" r:id="rId5"/>
    <p:sldId id="301" r:id="rId6"/>
    <p:sldId id="299" r:id="rId7"/>
    <p:sldId id="376" r:id="rId8"/>
    <p:sldId id="322" r:id="rId9"/>
    <p:sldId id="323" r:id="rId10"/>
    <p:sldId id="305" r:id="rId11"/>
    <p:sldId id="324" r:id="rId12"/>
    <p:sldId id="320" r:id="rId13"/>
    <p:sldId id="336" r:id="rId14"/>
    <p:sldId id="337" r:id="rId15"/>
    <p:sldId id="327" r:id="rId16"/>
    <p:sldId id="325" r:id="rId17"/>
    <p:sldId id="328" r:id="rId18"/>
    <p:sldId id="329" r:id="rId19"/>
    <p:sldId id="331" r:id="rId20"/>
    <p:sldId id="330" r:id="rId21"/>
    <p:sldId id="375" r:id="rId22"/>
    <p:sldId id="370" r:id="rId23"/>
    <p:sldId id="371" r:id="rId24"/>
    <p:sldId id="372" r:id="rId25"/>
    <p:sldId id="373" r:id="rId26"/>
    <p:sldId id="374" r:id="rId27"/>
    <p:sldId id="312" r:id="rId28"/>
    <p:sldId id="365" r:id="rId29"/>
    <p:sldId id="321" r:id="rId30"/>
    <p:sldId id="318" r:id="rId31"/>
    <p:sldId id="317" r:id="rId32"/>
    <p:sldId id="342" r:id="rId33"/>
    <p:sldId id="339" r:id="rId34"/>
    <p:sldId id="340" r:id="rId35"/>
    <p:sldId id="341" r:id="rId36"/>
    <p:sldId id="345" r:id="rId37"/>
    <p:sldId id="346" r:id="rId38"/>
    <p:sldId id="347" r:id="rId39"/>
    <p:sldId id="348" r:id="rId40"/>
    <p:sldId id="344" r:id="rId41"/>
    <p:sldId id="343" r:id="rId42"/>
    <p:sldId id="349" r:id="rId43"/>
    <p:sldId id="350" r:id="rId44"/>
    <p:sldId id="351" r:id="rId45"/>
    <p:sldId id="352" r:id="rId46"/>
    <p:sldId id="353" r:id="rId47"/>
    <p:sldId id="369" r:id="rId48"/>
    <p:sldId id="354" r:id="rId49"/>
    <p:sldId id="361" r:id="rId50"/>
    <p:sldId id="363" r:id="rId51"/>
    <p:sldId id="360" r:id="rId52"/>
    <p:sldId id="364" r:id="rId53"/>
    <p:sldId id="319" r:id="rId54"/>
    <p:sldId id="358" r:id="rId55"/>
    <p:sldId id="355" r:id="rId56"/>
    <p:sldId id="359" r:id="rId57"/>
    <p:sldId id="356" r:id="rId58"/>
    <p:sldId id="357" r:id="rId5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660"/>
  </p:normalViewPr>
  <p:slideViewPr>
    <p:cSldViewPr>
      <p:cViewPr varScale="1">
        <p:scale>
          <a:sx n="91" d="100"/>
          <a:sy n="91" d="100"/>
        </p:scale>
        <p:origin x="-492" y="-114"/>
      </p:cViewPr>
      <p:guideLst>
        <p:guide orient="horz" pos="2160"/>
        <p:guide orient="horz" pos="3612"/>
        <p:guide orient="horz" pos="576"/>
        <p:guide pos="2880"/>
        <p:guide pos="113"/>
        <p:guide pos="5647"/>
        <p:guide pos="4609"/>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3C457B-5948-42E8-BCCD-686FE632D8E1}" type="doc">
      <dgm:prSet loTypeId="urn:microsoft.com/office/officeart/2005/8/layout/orgChart1" loCatId="hierarchy" qsTypeId="urn:microsoft.com/office/officeart/2005/8/quickstyle/simple1" qsCatId="simple" csTypeId="urn:microsoft.com/office/officeart/2005/8/colors/accent1_2" csCatId="accent1" phldr="1"/>
      <dgm:spPr/>
    </dgm:pt>
    <dgm:pt modelId="{50C9F8EB-3541-4381-82E7-691787AFAA6B}">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Alan Anderson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General Manager</a:t>
          </a:r>
        </a:p>
      </dgm:t>
    </dgm:pt>
    <dgm:pt modelId="{5428FC9C-EF2D-4DE8-B51C-0F62F63F1CEC}" type="parTrans" cxnId="{3F9B9FB8-A290-45F4-881B-FECD68E8F85D}">
      <dgm:prSet/>
      <dgm:spPr/>
      <dgm:t>
        <a:bodyPr/>
        <a:lstStyle/>
        <a:p>
          <a:endParaRPr lang="en-US"/>
        </a:p>
      </dgm:t>
    </dgm:pt>
    <dgm:pt modelId="{726C5C95-783C-447F-B30A-CE8B88768415}" type="sibTrans" cxnId="{3F9B9FB8-A290-45F4-881B-FECD68E8F85D}">
      <dgm:prSet/>
      <dgm:spPr/>
      <dgm:t>
        <a:bodyPr/>
        <a:lstStyle/>
        <a:p>
          <a:endParaRPr lang="en-US"/>
        </a:p>
      </dgm:t>
    </dgm:pt>
    <dgm:pt modelId="{8A349321-1D92-4085-8541-CC5F84F0FB46}">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Mark Mandrell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Controller</a:t>
          </a:r>
        </a:p>
      </dgm:t>
    </dgm:pt>
    <dgm:pt modelId="{E9200B41-C8A4-40F4-98EC-B36D88E28099}" type="parTrans" cxnId="{0CA57D5F-1651-4D4D-A18E-04C29CF26ECD}">
      <dgm:prSet/>
      <dgm:spPr/>
      <dgm:t>
        <a:bodyPr/>
        <a:lstStyle/>
        <a:p>
          <a:endParaRPr lang="en-US" dirty="0"/>
        </a:p>
      </dgm:t>
    </dgm:pt>
    <dgm:pt modelId="{49A61F21-86B8-49F2-B933-44200F34F34A}" type="sibTrans" cxnId="{0CA57D5F-1651-4D4D-A18E-04C29CF26ECD}">
      <dgm:prSet/>
      <dgm:spPr/>
      <dgm:t>
        <a:bodyPr/>
        <a:lstStyle/>
        <a:p>
          <a:endParaRPr lang="en-US"/>
        </a:p>
      </dgm:t>
    </dgm:pt>
    <dgm:pt modelId="{DD5294B9-93B1-4607-9C8A-3420D2762D4E}">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Bill Frederick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IT Manager</a:t>
          </a:r>
        </a:p>
      </dgm:t>
    </dgm:pt>
    <dgm:pt modelId="{B769BEF1-7240-47CF-B795-2165C15871BC}" type="parTrans" cxnId="{628F83A2-7314-47C6-BB94-F7EC8C5BB755}">
      <dgm:prSet/>
      <dgm:spPr/>
      <dgm:t>
        <a:bodyPr/>
        <a:lstStyle/>
        <a:p>
          <a:endParaRPr lang="en-US" dirty="0"/>
        </a:p>
      </dgm:t>
    </dgm:pt>
    <dgm:pt modelId="{86BE735B-4808-4646-9C8C-518D1AE74D0C}" type="sibTrans" cxnId="{628F83A2-7314-47C6-BB94-F7EC8C5BB755}">
      <dgm:prSet/>
      <dgm:spPr/>
      <dgm:t>
        <a:bodyPr/>
        <a:lstStyle/>
        <a:p>
          <a:endParaRPr lang="en-US"/>
        </a:p>
      </dgm:t>
    </dgm:pt>
    <dgm:pt modelId="{0631439E-9712-4098-9D37-125412F121BE}">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Krzysztof Ciezarek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VP Engineering</a:t>
          </a:r>
        </a:p>
      </dgm:t>
    </dgm:pt>
    <dgm:pt modelId="{B612A8C4-593B-4F0E-9333-EAA5756C81A1}" type="parTrans" cxnId="{E054538C-7568-4A1B-B42B-2B80918C1970}">
      <dgm:prSet/>
      <dgm:spPr/>
      <dgm:t>
        <a:bodyPr/>
        <a:lstStyle/>
        <a:p>
          <a:endParaRPr lang="en-US" dirty="0"/>
        </a:p>
      </dgm:t>
    </dgm:pt>
    <dgm:pt modelId="{F361C12C-233A-48CF-84F8-95A7C6374CE5}" type="sibTrans" cxnId="{E054538C-7568-4A1B-B42B-2B80918C1970}">
      <dgm:prSet/>
      <dgm:spPr/>
      <dgm:t>
        <a:bodyPr/>
        <a:lstStyle/>
        <a:p>
          <a:endParaRPr lang="en-US"/>
        </a:p>
      </dgm:t>
    </dgm:pt>
    <dgm:pt modelId="{F0FD06E4-F90F-4312-9566-52DAC4485E0D}">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Michael Turner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Director of Supply Chain</a:t>
          </a:r>
        </a:p>
      </dgm:t>
    </dgm:pt>
    <dgm:pt modelId="{19C56CD5-6B9C-44F4-B496-7B186AA1CDE4}" type="parTrans" cxnId="{C3435870-2DF8-4451-A573-563016224833}">
      <dgm:prSet/>
      <dgm:spPr/>
      <dgm:t>
        <a:bodyPr/>
        <a:lstStyle/>
        <a:p>
          <a:endParaRPr lang="en-US" dirty="0"/>
        </a:p>
      </dgm:t>
    </dgm:pt>
    <dgm:pt modelId="{5F1E2C9C-DAC7-45E7-AA6A-FB6F7DEEE0B3}" type="sibTrans" cxnId="{C3435870-2DF8-4451-A573-563016224833}">
      <dgm:prSet/>
      <dgm:spPr/>
      <dgm:t>
        <a:bodyPr/>
        <a:lstStyle/>
        <a:p>
          <a:endParaRPr lang="en-US"/>
        </a:p>
      </dgm:t>
    </dgm:pt>
    <dgm:pt modelId="{E759A8E4-234B-4533-95AC-F26880E77A03}">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Adolf Cheung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VP Sales &amp; Marketing</a:t>
          </a:r>
        </a:p>
      </dgm:t>
    </dgm:pt>
    <dgm:pt modelId="{B0CD37E5-2223-455B-B537-4792FC7F50A7}" type="parTrans" cxnId="{ABCCD883-89D6-4E89-A1E1-39C405602D16}">
      <dgm:prSet/>
      <dgm:spPr/>
      <dgm:t>
        <a:bodyPr/>
        <a:lstStyle/>
        <a:p>
          <a:endParaRPr lang="en-US" dirty="0"/>
        </a:p>
      </dgm:t>
    </dgm:pt>
    <dgm:pt modelId="{ECA24618-0969-4510-A220-6698750E8E01}" type="sibTrans" cxnId="{ABCCD883-89D6-4E89-A1E1-39C405602D16}">
      <dgm:prSet/>
      <dgm:spPr/>
      <dgm:t>
        <a:bodyPr/>
        <a:lstStyle/>
        <a:p>
          <a:endParaRPr lang="en-US"/>
        </a:p>
      </dgm:t>
    </dgm:pt>
    <dgm:pt modelId="{6C87A0AB-D875-460D-8EA2-412EF3BBC021}">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Amber Albrecht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SR HR Generalist</a:t>
          </a:r>
        </a:p>
      </dgm:t>
    </dgm:pt>
    <dgm:pt modelId="{121A007A-F745-4B4F-8D31-09C1207EB7FF}" type="parTrans" cxnId="{B602190B-A935-4F78-B885-24CEBE351CB0}">
      <dgm:prSet/>
      <dgm:spPr/>
      <dgm:t>
        <a:bodyPr/>
        <a:lstStyle/>
        <a:p>
          <a:endParaRPr lang="en-US" dirty="0"/>
        </a:p>
      </dgm:t>
    </dgm:pt>
    <dgm:pt modelId="{4CEEFEFA-7AF4-4997-BC13-4ECAC0C234C8}" type="sibTrans" cxnId="{B602190B-A935-4F78-B885-24CEBE351CB0}">
      <dgm:prSet/>
      <dgm:spPr/>
      <dgm:t>
        <a:bodyPr/>
        <a:lstStyle/>
        <a:p>
          <a:endParaRPr lang="en-US"/>
        </a:p>
      </dgm:t>
    </dgm:pt>
    <dgm:pt modelId="{2EE5B9F9-1B64-41EE-9AFF-9F91C08611BF}">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Scott Wightman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Manufacturing Manager</a:t>
          </a:r>
        </a:p>
      </dgm:t>
    </dgm:pt>
    <dgm:pt modelId="{4C135EDF-A653-4198-BEC5-43FE9E1E675E}" type="parTrans" cxnId="{DF6B8520-D311-4259-82DC-8B46552AA812}">
      <dgm:prSet/>
      <dgm:spPr/>
      <dgm:t>
        <a:bodyPr/>
        <a:lstStyle/>
        <a:p>
          <a:endParaRPr lang="en-US" dirty="0"/>
        </a:p>
      </dgm:t>
    </dgm:pt>
    <dgm:pt modelId="{6886EB87-185A-4935-AED5-29D7DC9AC79C}" type="sibTrans" cxnId="{DF6B8520-D311-4259-82DC-8B46552AA812}">
      <dgm:prSet/>
      <dgm:spPr/>
      <dgm:t>
        <a:bodyPr/>
        <a:lstStyle/>
        <a:p>
          <a:endParaRPr lang="en-US"/>
        </a:p>
      </dgm:t>
    </dgm:pt>
    <dgm:pt modelId="{2BF8C30B-1EB1-442A-A46D-9485D3F3B759}">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Guy Yamashige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Space Products Program Manager</a:t>
          </a:r>
        </a:p>
      </dgm:t>
    </dgm:pt>
    <dgm:pt modelId="{86D17C4A-D06A-4230-AD25-631E929FAF15}" type="parTrans" cxnId="{A455761B-D66E-4710-B5E8-FD76BC721CD6}">
      <dgm:prSet/>
      <dgm:spPr/>
      <dgm:t>
        <a:bodyPr/>
        <a:lstStyle/>
        <a:p>
          <a:endParaRPr lang="en-US" dirty="0"/>
        </a:p>
      </dgm:t>
    </dgm:pt>
    <dgm:pt modelId="{F588F461-264D-483F-A21D-69BAB168F9EB}" type="sibTrans" cxnId="{A455761B-D66E-4710-B5E8-FD76BC721CD6}">
      <dgm:prSet/>
      <dgm:spPr/>
      <dgm:t>
        <a:bodyPr/>
        <a:lstStyle/>
        <a:p>
          <a:endParaRPr lang="en-US"/>
        </a:p>
      </dgm:t>
    </dgm:pt>
    <dgm:pt modelId="{FE6E7B8B-9B92-4643-9E2A-6505CA7D505A}">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bg1"/>
              </a:solidFill>
              <a:effectLst/>
              <a:latin typeface="+mn-lt"/>
            </a:rPr>
            <a:t>Geoff Wakefield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mn-lt"/>
            </a:rPr>
            <a:t>Manager of  Quality Acting</a:t>
          </a:r>
        </a:p>
      </dgm:t>
    </dgm:pt>
    <dgm:pt modelId="{11356A4D-F94B-4F49-A7FE-4119AA732344}" type="parTrans" cxnId="{DCB9D92D-2ED1-4B6E-AD29-746B18B9FF69}">
      <dgm:prSet/>
      <dgm:spPr/>
      <dgm:t>
        <a:bodyPr/>
        <a:lstStyle/>
        <a:p>
          <a:endParaRPr lang="en-US" dirty="0"/>
        </a:p>
      </dgm:t>
    </dgm:pt>
    <dgm:pt modelId="{02A232ED-6064-4AA2-9E10-6E965C991C81}" type="sibTrans" cxnId="{DCB9D92D-2ED1-4B6E-AD29-746B18B9FF69}">
      <dgm:prSet/>
      <dgm:spPr/>
      <dgm:t>
        <a:bodyPr/>
        <a:lstStyle/>
        <a:p>
          <a:endParaRPr lang="en-US"/>
        </a:p>
      </dgm:t>
    </dgm:pt>
    <dgm:pt modelId="{92FB8488-121B-4F77-B02E-20857AD7349D}" type="pres">
      <dgm:prSet presAssocID="{DB3C457B-5948-42E8-BCCD-686FE632D8E1}" presName="hierChild1" presStyleCnt="0">
        <dgm:presLayoutVars>
          <dgm:orgChart val="1"/>
          <dgm:chPref val="1"/>
          <dgm:dir/>
          <dgm:animOne val="branch"/>
          <dgm:animLvl val="lvl"/>
          <dgm:resizeHandles/>
        </dgm:presLayoutVars>
      </dgm:prSet>
      <dgm:spPr/>
    </dgm:pt>
    <dgm:pt modelId="{3863ED64-6D20-43FF-B3BD-7AB6D754B5D0}" type="pres">
      <dgm:prSet presAssocID="{50C9F8EB-3541-4381-82E7-691787AFAA6B}" presName="hierRoot1" presStyleCnt="0">
        <dgm:presLayoutVars>
          <dgm:hierBranch/>
        </dgm:presLayoutVars>
      </dgm:prSet>
      <dgm:spPr/>
    </dgm:pt>
    <dgm:pt modelId="{86AB0D27-283C-4BD6-8479-E37C0BA04B2F}" type="pres">
      <dgm:prSet presAssocID="{50C9F8EB-3541-4381-82E7-691787AFAA6B}" presName="rootComposite1" presStyleCnt="0"/>
      <dgm:spPr/>
    </dgm:pt>
    <dgm:pt modelId="{2A3BC38B-5399-4EA9-BF6F-4B28F5B2EDFD}" type="pres">
      <dgm:prSet presAssocID="{50C9F8EB-3541-4381-82E7-691787AFAA6B}" presName="rootText1" presStyleLbl="node0" presStyleIdx="0" presStyleCnt="1" custScaleY="162594">
        <dgm:presLayoutVars>
          <dgm:chPref val="3"/>
        </dgm:presLayoutVars>
      </dgm:prSet>
      <dgm:spPr/>
      <dgm:t>
        <a:bodyPr/>
        <a:lstStyle/>
        <a:p>
          <a:endParaRPr lang="en-US"/>
        </a:p>
      </dgm:t>
    </dgm:pt>
    <dgm:pt modelId="{6D7FB425-AFE2-43E1-8D8F-E4729D1DE09B}" type="pres">
      <dgm:prSet presAssocID="{50C9F8EB-3541-4381-82E7-691787AFAA6B}" presName="rootConnector1" presStyleLbl="node1" presStyleIdx="0" presStyleCnt="0"/>
      <dgm:spPr/>
      <dgm:t>
        <a:bodyPr/>
        <a:lstStyle/>
        <a:p>
          <a:endParaRPr lang="en-US"/>
        </a:p>
      </dgm:t>
    </dgm:pt>
    <dgm:pt modelId="{472BCAFE-C590-41F5-AEBF-28102668025C}" type="pres">
      <dgm:prSet presAssocID="{50C9F8EB-3541-4381-82E7-691787AFAA6B}" presName="hierChild2" presStyleCnt="0"/>
      <dgm:spPr/>
    </dgm:pt>
    <dgm:pt modelId="{C28663D0-C9E8-408D-B682-F4DBC3ED4E32}" type="pres">
      <dgm:prSet presAssocID="{E9200B41-C8A4-40F4-98EC-B36D88E28099}" presName="Name35" presStyleLbl="parChTrans1D2" presStyleIdx="0" presStyleCnt="9"/>
      <dgm:spPr/>
      <dgm:t>
        <a:bodyPr/>
        <a:lstStyle/>
        <a:p>
          <a:endParaRPr lang="en-US"/>
        </a:p>
      </dgm:t>
    </dgm:pt>
    <dgm:pt modelId="{086704B8-C7A0-496A-A37C-234F5042A90C}" type="pres">
      <dgm:prSet presAssocID="{8A349321-1D92-4085-8541-CC5F84F0FB46}" presName="hierRoot2" presStyleCnt="0">
        <dgm:presLayoutVars>
          <dgm:hierBranch/>
        </dgm:presLayoutVars>
      </dgm:prSet>
      <dgm:spPr/>
    </dgm:pt>
    <dgm:pt modelId="{FC4C7302-569D-4E67-A83A-A910B20F7060}" type="pres">
      <dgm:prSet presAssocID="{8A349321-1D92-4085-8541-CC5F84F0FB46}" presName="rootComposite" presStyleCnt="0"/>
      <dgm:spPr/>
    </dgm:pt>
    <dgm:pt modelId="{BD97445D-FB54-4B2B-8AC6-10FCD8A82F05}" type="pres">
      <dgm:prSet presAssocID="{8A349321-1D92-4085-8541-CC5F84F0FB46}" presName="rootText" presStyleLbl="node2" presStyleIdx="0" presStyleCnt="9" custScaleY="191831">
        <dgm:presLayoutVars>
          <dgm:chPref val="3"/>
        </dgm:presLayoutVars>
      </dgm:prSet>
      <dgm:spPr/>
      <dgm:t>
        <a:bodyPr/>
        <a:lstStyle/>
        <a:p>
          <a:endParaRPr lang="en-US"/>
        </a:p>
      </dgm:t>
    </dgm:pt>
    <dgm:pt modelId="{A47C3E99-0B5C-43BD-B5FA-DD8188AFE7D2}" type="pres">
      <dgm:prSet presAssocID="{8A349321-1D92-4085-8541-CC5F84F0FB46}" presName="rootConnector" presStyleLbl="node2" presStyleIdx="0" presStyleCnt="9"/>
      <dgm:spPr/>
      <dgm:t>
        <a:bodyPr/>
        <a:lstStyle/>
        <a:p>
          <a:endParaRPr lang="en-US"/>
        </a:p>
      </dgm:t>
    </dgm:pt>
    <dgm:pt modelId="{A26D1FD8-D2A1-4150-8D0A-1AEA0AB3B97F}" type="pres">
      <dgm:prSet presAssocID="{8A349321-1D92-4085-8541-CC5F84F0FB46}" presName="hierChild4" presStyleCnt="0"/>
      <dgm:spPr/>
    </dgm:pt>
    <dgm:pt modelId="{C608A71E-F369-4EE0-B310-3C6ABDAC6E15}" type="pres">
      <dgm:prSet presAssocID="{8A349321-1D92-4085-8541-CC5F84F0FB46}" presName="hierChild5" presStyleCnt="0"/>
      <dgm:spPr/>
    </dgm:pt>
    <dgm:pt modelId="{282793A7-3FF5-4CE8-8291-BF75E6BE5D06}" type="pres">
      <dgm:prSet presAssocID="{B769BEF1-7240-47CF-B795-2165C15871BC}" presName="Name35" presStyleLbl="parChTrans1D2" presStyleIdx="1" presStyleCnt="9"/>
      <dgm:spPr/>
      <dgm:t>
        <a:bodyPr/>
        <a:lstStyle/>
        <a:p>
          <a:endParaRPr lang="en-US"/>
        </a:p>
      </dgm:t>
    </dgm:pt>
    <dgm:pt modelId="{AE46F9AE-9FDC-4B97-B90D-2C63632ABD3F}" type="pres">
      <dgm:prSet presAssocID="{DD5294B9-93B1-4607-9C8A-3420D2762D4E}" presName="hierRoot2" presStyleCnt="0">
        <dgm:presLayoutVars>
          <dgm:hierBranch/>
        </dgm:presLayoutVars>
      </dgm:prSet>
      <dgm:spPr/>
    </dgm:pt>
    <dgm:pt modelId="{EA0FB7E4-9550-40F3-B8CF-CC0FF322A4DE}" type="pres">
      <dgm:prSet presAssocID="{DD5294B9-93B1-4607-9C8A-3420D2762D4E}" presName="rootComposite" presStyleCnt="0"/>
      <dgm:spPr/>
    </dgm:pt>
    <dgm:pt modelId="{77B3423D-09DE-44AA-98ED-C87A0B7A31B6}" type="pres">
      <dgm:prSet presAssocID="{DD5294B9-93B1-4607-9C8A-3420D2762D4E}" presName="rootText" presStyleLbl="node2" presStyleIdx="1" presStyleCnt="9" custScaleY="191831">
        <dgm:presLayoutVars>
          <dgm:chPref val="3"/>
        </dgm:presLayoutVars>
      </dgm:prSet>
      <dgm:spPr/>
      <dgm:t>
        <a:bodyPr/>
        <a:lstStyle/>
        <a:p>
          <a:endParaRPr lang="en-US"/>
        </a:p>
      </dgm:t>
    </dgm:pt>
    <dgm:pt modelId="{8EB0A95F-2BD2-4B06-8854-5175C41DD6CF}" type="pres">
      <dgm:prSet presAssocID="{DD5294B9-93B1-4607-9C8A-3420D2762D4E}" presName="rootConnector" presStyleLbl="node2" presStyleIdx="1" presStyleCnt="9"/>
      <dgm:spPr/>
      <dgm:t>
        <a:bodyPr/>
        <a:lstStyle/>
        <a:p>
          <a:endParaRPr lang="en-US"/>
        </a:p>
      </dgm:t>
    </dgm:pt>
    <dgm:pt modelId="{E9712390-D9E8-4A82-9A8F-77D247FBCF0C}" type="pres">
      <dgm:prSet presAssocID="{DD5294B9-93B1-4607-9C8A-3420D2762D4E}" presName="hierChild4" presStyleCnt="0"/>
      <dgm:spPr/>
    </dgm:pt>
    <dgm:pt modelId="{BFD11C1B-7644-4993-B8C7-79EE47164903}" type="pres">
      <dgm:prSet presAssocID="{DD5294B9-93B1-4607-9C8A-3420D2762D4E}" presName="hierChild5" presStyleCnt="0"/>
      <dgm:spPr/>
    </dgm:pt>
    <dgm:pt modelId="{C650517B-162D-469A-8360-7564ABBB4555}" type="pres">
      <dgm:prSet presAssocID="{B612A8C4-593B-4F0E-9333-EAA5756C81A1}" presName="Name35" presStyleLbl="parChTrans1D2" presStyleIdx="2" presStyleCnt="9"/>
      <dgm:spPr/>
      <dgm:t>
        <a:bodyPr/>
        <a:lstStyle/>
        <a:p>
          <a:endParaRPr lang="en-US"/>
        </a:p>
      </dgm:t>
    </dgm:pt>
    <dgm:pt modelId="{6D5DD35C-2F43-4E5D-B234-9721DF3CC2BE}" type="pres">
      <dgm:prSet presAssocID="{0631439E-9712-4098-9D37-125412F121BE}" presName="hierRoot2" presStyleCnt="0">
        <dgm:presLayoutVars>
          <dgm:hierBranch val="r"/>
        </dgm:presLayoutVars>
      </dgm:prSet>
      <dgm:spPr/>
    </dgm:pt>
    <dgm:pt modelId="{1AFFB9CD-E318-4E93-A706-47A75ACF4F1C}" type="pres">
      <dgm:prSet presAssocID="{0631439E-9712-4098-9D37-125412F121BE}" presName="rootComposite" presStyleCnt="0"/>
      <dgm:spPr/>
    </dgm:pt>
    <dgm:pt modelId="{30EADA69-DAF4-4D9D-BF2F-9F89A365618F}" type="pres">
      <dgm:prSet presAssocID="{0631439E-9712-4098-9D37-125412F121BE}" presName="rootText" presStyleLbl="node2" presStyleIdx="2" presStyleCnt="9" custScaleY="191831">
        <dgm:presLayoutVars>
          <dgm:chPref val="3"/>
        </dgm:presLayoutVars>
      </dgm:prSet>
      <dgm:spPr/>
      <dgm:t>
        <a:bodyPr/>
        <a:lstStyle/>
        <a:p>
          <a:endParaRPr lang="en-US"/>
        </a:p>
      </dgm:t>
    </dgm:pt>
    <dgm:pt modelId="{8B30C3BF-255E-4018-A32B-4585E2BA0E1C}" type="pres">
      <dgm:prSet presAssocID="{0631439E-9712-4098-9D37-125412F121BE}" presName="rootConnector" presStyleLbl="node2" presStyleIdx="2" presStyleCnt="9"/>
      <dgm:spPr/>
      <dgm:t>
        <a:bodyPr/>
        <a:lstStyle/>
        <a:p>
          <a:endParaRPr lang="en-US"/>
        </a:p>
      </dgm:t>
    </dgm:pt>
    <dgm:pt modelId="{01D739F2-701C-4A33-BFB1-57B1D47356EB}" type="pres">
      <dgm:prSet presAssocID="{0631439E-9712-4098-9D37-125412F121BE}" presName="hierChild4" presStyleCnt="0"/>
      <dgm:spPr/>
    </dgm:pt>
    <dgm:pt modelId="{FC8DAB9E-263F-4C9C-B722-0FC2430C3AB0}" type="pres">
      <dgm:prSet presAssocID="{0631439E-9712-4098-9D37-125412F121BE}" presName="hierChild5" presStyleCnt="0"/>
      <dgm:spPr/>
    </dgm:pt>
    <dgm:pt modelId="{0815B52C-A99F-4726-8A19-89D203BE5360}" type="pres">
      <dgm:prSet presAssocID="{19C56CD5-6B9C-44F4-B496-7B186AA1CDE4}" presName="Name35" presStyleLbl="parChTrans1D2" presStyleIdx="3" presStyleCnt="9"/>
      <dgm:spPr/>
      <dgm:t>
        <a:bodyPr/>
        <a:lstStyle/>
        <a:p>
          <a:endParaRPr lang="en-US"/>
        </a:p>
      </dgm:t>
    </dgm:pt>
    <dgm:pt modelId="{6BCD71B9-CA74-4D95-8BFB-42C86F01D0C8}" type="pres">
      <dgm:prSet presAssocID="{F0FD06E4-F90F-4312-9566-52DAC4485E0D}" presName="hierRoot2" presStyleCnt="0">
        <dgm:presLayoutVars>
          <dgm:hierBranch/>
        </dgm:presLayoutVars>
      </dgm:prSet>
      <dgm:spPr/>
    </dgm:pt>
    <dgm:pt modelId="{B58D1808-30E0-43B4-8D3F-88C80ADF311F}" type="pres">
      <dgm:prSet presAssocID="{F0FD06E4-F90F-4312-9566-52DAC4485E0D}" presName="rootComposite" presStyleCnt="0"/>
      <dgm:spPr/>
    </dgm:pt>
    <dgm:pt modelId="{4BA4206E-882E-4ADF-A986-9A3BA383D619}" type="pres">
      <dgm:prSet presAssocID="{F0FD06E4-F90F-4312-9566-52DAC4485E0D}" presName="rootText" presStyleLbl="node2" presStyleIdx="3" presStyleCnt="9" custScaleY="191831">
        <dgm:presLayoutVars>
          <dgm:chPref val="3"/>
        </dgm:presLayoutVars>
      </dgm:prSet>
      <dgm:spPr/>
      <dgm:t>
        <a:bodyPr/>
        <a:lstStyle/>
        <a:p>
          <a:endParaRPr lang="en-US"/>
        </a:p>
      </dgm:t>
    </dgm:pt>
    <dgm:pt modelId="{724389FA-1ABA-4586-8C96-06C7122868AF}" type="pres">
      <dgm:prSet presAssocID="{F0FD06E4-F90F-4312-9566-52DAC4485E0D}" presName="rootConnector" presStyleLbl="node2" presStyleIdx="3" presStyleCnt="9"/>
      <dgm:spPr/>
      <dgm:t>
        <a:bodyPr/>
        <a:lstStyle/>
        <a:p>
          <a:endParaRPr lang="en-US"/>
        </a:p>
      </dgm:t>
    </dgm:pt>
    <dgm:pt modelId="{A264C122-B578-4DEC-B2F7-272580B352C2}" type="pres">
      <dgm:prSet presAssocID="{F0FD06E4-F90F-4312-9566-52DAC4485E0D}" presName="hierChild4" presStyleCnt="0"/>
      <dgm:spPr/>
    </dgm:pt>
    <dgm:pt modelId="{3F03CB78-ACEA-4CA1-A50A-EF4413F92EAD}" type="pres">
      <dgm:prSet presAssocID="{F0FD06E4-F90F-4312-9566-52DAC4485E0D}" presName="hierChild5" presStyleCnt="0"/>
      <dgm:spPr/>
    </dgm:pt>
    <dgm:pt modelId="{C1B3A6ED-368C-472A-BECC-8CEE7B6BC68F}" type="pres">
      <dgm:prSet presAssocID="{B0CD37E5-2223-455B-B537-4792FC7F50A7}" presName="Name35" presStyleLbl="parChTrans1D2" presStyleIdx="4" presStyleCnt="9"/>
      <dgm:spPr/>
      <dgm:t>
        <a:bodyPr/>
        <a:lstStyle/>
        <a:p>
          <a:endParaRPr lang="en-US"/>
        </a:p>
      </dgm:t>
    </dgm:pt>
    <dgm:pt modelId="{015EAA69-0DB9-41E2-ACD2-2409B31262EE}" type="pres">
      <dgm:prSet presAssocID="{E759A8E4-234B-4533-95AC-F26880E77A03}" presName="hierRoot2" presStyleCnt="0">
        <dgm:presLayoutVars>
          <dgm:hierBranch/>
        </dgm:presLayoutVars>
      </dgm:prSet>
      <dgm:spPr/>
    </dgm:pt>
    <dgm:pt modelId="{06925350-E6C6-4F70-9097-FA910BB478C7}" type="pres">
      <dgm:prSet presAssocID="{E759A8E4-234B-4533-95AC-F26880E77A03}" presName="rootComposite" presStyleCnt="0"/>
      <dgm:spPr/>
    </dgm:pt>
    <dgm:pt modelId="{507ABF33-2F71-4830-89D4-690C14B4EAB0}" type="pres">
      <dgm:prSet presAssocID="{E759A8E4-234B-4533-95AC-F26880E77A03}" presName="rootText" presStyleLbl="node2" presStyleIdx="4" presStyleCnt="9" custScaleY="191831">
        <dgm:presLayoutVars>
          <dgm:chPref val="3"/>
        </dgm:presLayoutVars>
      </dgm:prSet>
      <dgm:spPr/>
      <dgm:t>
        <a:bodyPr/>
        <a:lstStyle/>
        <a:p>
          <a:endParaRPr lang="en-US"/>
        </a:p>
      </dgm:t>
    </dgm:pt>
    <dgm:pt modelId="{A628A96E-CE45-46ED-8E56-655026CF6F4A}" type="pres">
      <dgm:prSet presAssocID="{E759A8E4-234B-4533-95AC-F26880E77A03}" presName="rootConnector" presStyleLbl="node2" presStyleIdx="4" presStyleCnt="9"/>
      <dgm:spPr/>
      <dgm:t>
        <a:bodyPr/>
        <a:lstStyle/>
        <a:p>
          <a:endParaRPr lang="en-US"/>
        </a:p>
      </dgm:t>
    </dgm:pt>
    <dgm:pt modelId="{8E19FEB3-DAF0-4FE8-963D-488DFF975A72}" type="pres">
      <dgm:prSet presAssocID="{E759A8E4-234B-4533-95AC-F26880E77A03}" presName="hierChild4" presStyleCnt="0"/>
      <dgm:spPr/>
    </dgm:pt>
    <dgm:pt modelId="{7D2A2507-FF9F-4DFF-9471-6D4387414FBD}" type="pres">
      <dgm:prSet presAssocID="{E759A8E4-234B-4533-95AC-F26880E77A03}" presName="hierChild5" presStyleCnt="0"/>
      <dgm:spPr/>
    </dgm:pt>
    <dgm:pt modelId="{CBD6907E-72FA-4BBF-9A39-EFBE9FC34340}" type="pres">
      <dgm:prSet presAssocID="{121A007A-F745-4B4F-8D31-09C1207EB7FF}" presName="Name35" presStyleLbl="parChTrans1D2" presStyleIdx="5" presStyleCnt="9"/>
      <dgm:spPr/>
      <dgm:t>
        <a:bodyPr/>
        <a:lstStyle/>
        <a:p>
          <a:endParaRPr lang="en-US"/>
        </a:p>
      </dgm:t>
    </dgm:pt>
    <dgm:pt modelId="{3825F64B-431B-4F8A-BA9C-9666BFABE6C8}" type="pres">
      <dgm:prSet presAssocID="{6C87A0AB-D875-460D-8EA2-412EF3BBC021}" presName="hierRoot2" presStyleCnt="0">
        <dgm:presLayoutVars>
          <dgm:hierBranch/>
        </dgm:presLayoutVars>
      </dgm:prSet>
      <dgm:spPr/>
    </dgm:pt>
    <dgm:pt modelId="{E6CBC1FC-90EC-41A8-8B72-75E433B5232A}" type="pres">
      <dgm:prSet presAssocID="{6C87A0AB-D875-460D-8EA2-412EF3BBC021}" presName="rootComposite" presStyleCnt="0"/>
      <dgm:spPr/>
    </dgm:pt>
    <dgm:pt modelId="{7CBEA2D4-B0D4-44C8-B456-A86002DAEC8D}" type="pres">
      <dgm:prSet presAssocID="{6C87A0AB-D875-460D-8EA2-412EF3BBC021}" presName="rootText" presStyleLbl="node2" presStyleIdx="5" presStyleCnt="9" custScaleY="191831">
        <dgm:presLayoutVars>
          <dgm:chPref val="3"/>
        </dgm:presLayoutVars>
      </dgm:prSet>
      <dgm:spPr/>
      <dgm:t>
        <a:bodyPr/>
        <a:lstStyle/>
        <a:p>
          <a:endParaRPr lang="en-US"/>
        </a:p>
      </dgm:t>
    </dgm:pt>
    <dgm:pt modelId="{4ADB4DB3-C7CE-4D8F-BBA4-6625B40940D9}" type="pres">
      <dgm:prSet presAssocID="{6C87A0AB-D875-460D-8EA2-412EF3BBC021}" presName="rootConnector" presStyleLbl="node2" presStyleIdx="5" presStyleCnt="9"/>
      <dgm:spPr/>
      <dgm:t>
        <a:bodyPr/>
        <a:lstStyle/>
        <a:p>
          <a:endParaRPr lang="en-US"/>
        </a:p>
      </dgm:t>
    </dgm:pt>
    <dgm:pt modelId="{7F06AB7F-3CB9-4F83-8B43-B3E67608A93F}" type="pres">
      <dgm:prSet presAssocID="{6C87A0AB-D875-460D-8EA2-412EF3BBC021}" presName="hierChild4" presStyleCnt="0"/>
      <dgm:spPr/>
    </dgm:pt>
    <dgm:pt modelId="{ED25EA5A-DCFB-461A-A47F-4E1D0A77C1FE}" type="pres">
      <dgm:prSet presAssocID="{6C87A0AB-D875-460D-8EA2-412EF3BBC021}" presName="hierChild5" presStyleCnt="0"/>
      <dgm:spPr/>
    </dgm:pt>
    <dgm:pt modelId="{25D4C759-FA83-4B99-8E54-C4E1FEF9EB54}" type="pres">
      <dgm:prSet presAssocID="{4C135EDF-A653-4198-BEC5-43FE9E1E675E}" presName="Name35" presStyleLbl="parChTrans1D2" presStyleIdx="6" presStyleCnt="9"/>
      <dgm:spPr/>
      <dgm:t>
        <a:bodyPr/>
        <a:lstStyle/>
        <a:p>
          <a:endParaRPr lang="en-US"/>
        </a:p>
      </dgm:t>
    </dgm:pt>
    <dgm:pt modelId="{26222E0A-0A91-4DEC-8A7F-7C5DB1B19EB8}" type="pres">
      <dgm:prSet presAssocID="{2EE5B9F9-1B64-41EE-9AFF-9F91C08611BF}" presName="hierRoot2" presStyleCnt="0">
        <dgm:presLayoutVars>
          <dgm:hierBranch/>
        </dgm:presLayoutVars>
      </dgm:prSet>
      <dgm:spPr/>
    </dgm:pt>
    <dgm:pt modelId="{F5FBB3E8-4CE3-4F95-99CD-2915FF008DBA}" type="pres">
      <dgm:prSet presAssocID="{2EE5B9F9-1B64-41EE-9AFF-9F91C08611BF}" presName="rootComposite" presStyleCnt="0"/>
      <dgm:spPr/>
    </dgm:pt>
    <dgm:pt modelId="{B9311F9C-D6F7-4042-82B6-584D74BF0C34}" type="pres">
      <dgm:prSet presAssocID="{2EE5B9F9-1B64-41EE-9AFF-9F91C08611BF}" presName="rootText" presStyleLbl="node2" presStyleIdx="6" presStyleCnt="9" custScaleY="191831">
        <dgm:presLayoutVars>
          <dgm:chPref val="3"/>
        </dgm:presLayoutVars>
      </dgm:prSet>
      <dgm:spPr/>
      <dgm:t>
        <a:bodyPr/>
        <a:lstStyle/>
        <a:p>
          <a:endParaRPr lang="en-US"/>
        </a:p>
      </dgm:t>
    </dgm:pt>
    <dgm:pt modelId="{BB70C662-CE72-45E9-91C5-25F16F79C4E0}" type="pres">
      <dgm:prSet presAssocID="{2EE5B9F9-1B64-41EE-9AFF-9F91C08611BF}" presName="rootConnector" presStyleLbl="node2" presStyleIdx="6" presStyleCnt="9"/>
      <dgm:spPr/>
      <dgm:t>
        <a:bodyPr/>
        <a:lstStyle/>
        <a:p>
          <a:endParaRPr lang="en-US"/>
        </a:p>
      </dgm:t>
    </dgm:pt>
    <dgm:pt modelId="{22FF899F-52DE-44BB-98E7-4ED3306ABA15}" type="pres">
      <dgm:prSet presAssocID="{2EE5B9F9-1B64-41EE-9AFF-9F91C08611BF}" presName="hierChild4" presStyleCnt="0"/>
      <dgm:spPr/>
    </dgm:pt>
    <dgm:pt modelId="{6AD634D0-F2B9-44AA-AFBF-5D86CD712F88}" type="pres">
      <dgm:prSet presAssocID="{2EE5B9F9-1B64-41EE-9AFF-9F91C08611BF}" presName="hierChild5" presStyleCnt="0"/>
      <dgm:spPr/>
    </dgm:pt>
    <dgm:pt modelId="{A4437D2A-3807-455A-A2B8-835999E2F00E}" type="pres">
      <dgm:prSet presAssocID="{86D17C4A-D06A-4230-AD25-631E929FAF15}" presName="Name35" presStyleLbl="parChTrans1D2" presStyleIdx="7" presStyleCnt="9"/>
      <dgm:spPr/>
      <dgm:t>
        <a:bodyPr/>
        <a:lstStyle/>
        <a:p>
          <a:endParaRPr lang="en-US"/>
        </a:p>
      </dgm:t>
    </dgm:pt>
    <dgm:pt modelId="{654F0F78-F91E-41F5-83F5-0467F9FC3844}" type="pres">
      <dgm:prSet presAssocID="{2BF8C30B-1EB1-442A-A46D-9485D3F3B759}" presName="hierRoot2" presStyleCnt="0">
        <dgm:presLayoutVars>
          <dgm:hierBranch/>
        </dgm:presLayoutVars>
      </dgm:prSet>
      <dgm:spPr/>
    </dgm:pt>
    <dgm:pt modelId="{3E5F9522-683B-4AE9-985D-1E963B9E667D}" type="pres">
      <dgm:prSet presAssocID="{2BF8C30B-1EB1-442A-A46D-9485D3F3B759}" presName="rootComposite" presStyleCnt="0"/>
      <dgm:spPr/>
    </dgm:pt>
    <dgm:pt modelId="{0DE33AFE-DF5B-4099-80DB-A293EFD83DED}" type="pres">
      <dgm:prSet presAssocID="{2BF8C30B-1EB1-442A-A46D-9485D3F3B759}" presName="rootText" presStyleLbl="node2" presStyleIdx="7" presStyleCnt="9" custScaleY="191831">
        <dgm:presLayoutVars>
          <dgm:chPref val="3"/>
        </dgm:presLayoutVars>
      </dgm:prSet>
      <dgm:spPr/>
      <dgm:t>
        <a:bodyPr/>
        <a:lstStyle/>
        <a:p>
          <a:endParaRPr lang="en-US"/>
        </a:p>
      </dgm:t>
    </dgm:pt>
    <dgm:pt modelId="{E8C7DBB0-A8DA-4C9C-9197-857BE7F4C12F}" type="pres">
      <dgm:prSet presAssocID="{2BF8C30B-1EB1-442A-A46D-9485D3F3B759}" presName="rootConnector" presStyleLbl="node2" presStyleIdx="7" presStyleCnt="9"/>
      <dgm:spPr/>
      <dgm:t>
        <a:bodyPr/>
        <a:lstStyle/>
        <a:p>
          <a:endParaRPr lang="en-US"/>
        </a:p>
      </dgm:t>
    </dgm:pt>
    <dgm:pt modelId="{5BD6888A-9778-4687-AC2A-92FC5AFC7EF1}" type="pres">
      <dgm:prSet presAssocID="{2BF8C30B-1EB1-442A-A46D-9485D3F3B759}" presName="hierChild4" presStyleCnt="0"/>
      <dgm:spPr/>
    </dgm:pt>
    <dgm:pt modelId="{9491174B-6ACE-4901-8812-7D8225711B26}" type="pres">
      <dgm:prSet presAssocID="{2BF8C30B-1EB1-442A-A46D-9485D3F3B759}" presName="hierChild5" presStyleCnt="0"/>
      <dgm:spPr/>
    </dgm:pt>
    <dgm:pt modelId="{3A8555F4-FD54-4140-A0A8-78032F5A3452}" type="pres">
      <dgm:prSet presAssocID="{11356A4D-F94B-4F49-A7FE-4119AA732344}" presName="Name35" presStyleLbl="parChTrans1D2" presStyleIdx="8" presStyleCnt="9"/>
      <dgm:spPr/>
      <dgm:t>
        <a:bodyPr/>
        <a:lstStyle/>
        <a:p>
          <a:endParaRPr lang="en-US"/>
        </a:p>
      </dgm:t>
    </dgm:pt>
    <dgm:pt modelId="{CE2631F4-7A0A-4165-9EEE-B027822F9B25}" type="pres">
      <dgm:prSet presAssocID="{FE6E7B8B-9B92-4643-9E2A-6505CA7D505A}" presName="hierRoot2" presStyleCnt="0">
        <dgm:presLayoutVars>
          <dgm:hierBranch/>
        </dgm:presLayoutVars>
      </dgm:prSet>
      <dgm:spPr/>
    </dgm:pt>
    <dgm:pt modelId="{2E2D3187-D94F-4281-B8C0-FF86FE883109}" type="pres">
      <dgm:prSet presAssocID="{FE6E7B8B-9B92-4643-9E2A-6505CA7D505A}" presName="rootComposite" presStyleCnt="0"/>
      <dgm:spPr/>
    </dgm:pt>
    <dgm:pt modelId="{AD67958B-F8EE-4082-A40A-64BD18AAC2DC}" type="pres">
      <dgm:prSet presAssocID="{FE6E7B8B-9B92-4643-9E2A-6505CA7D505A}" presName="rootText" presStyleLbl="node2" presStyleIdx="8" presStyleCnt="9" custScaleY="191831">
        <dgm:presLayoutVars>
          <dgm:chPref val="3"/>
        </dgm:presLayoutVars>
      </dgm:prSet>
      <dgm:spPr/>
      <dgm:t>
        <a:bodyPr/>
        <a:lstStyle/>
        <a:p>
          <a:endParaRPr lang="en-US"/>
        </a:p>
      </dgm:t>
    </dgm:pt>
    <dgm:pt modelId="{53355D6D-AF8D-4E96-9303-F679E6200849}" type="pres">
      <dgm:prSet presAssocID="{FE6E7B8B-9B92-4643-9E2A-6505CA7D505A}" presName="rootConnector" presStyleLbl="node2" presStyleIdx="8" presStyleCnt="9"/>
      <dgm:spPr/>
      <dgm:t>
        <a:bodyPr/>
        <a:lstStyle/>
        <a:p>
          <a:endParaRPr lang="en-US"/>
        </a:p>
      </dgm:t>
    </dgm:pt>
    <dgm:pt modelId="{3687CF8D-E429-4C8D-AC5A-1F6EA89A9021}" type="pres">
      <dgm:prSet presAssocID="{FE6E7B8B-9B92-4643-9E2A-6505CA7D505A}" presName="hierChild4" presStyleCnt="0"/>
      <dgm:spPr/>
    </dgm:pt>
    <dgm:pt modelId="{EA1C924F-428E-451A-A767-810B52FC125F}" type="pres">
      <dgm:prSet presAssocID="{FE6E7B8B-9B92-4643-9E2A-6505CA7D505A}" presName="hierChild5" presStyleCnt="0"/>
      <dgm:spPr/>
    </dgm:pt>
    <dgm:pt modelId="{4FA1B937-F938-4E94-809F-E787ED90A84B}" type="pres">
      <dgm:prSet presAssocID="{50C9F8EB-3541-4381-82E7-691787AFAA6B}" presName="hierChild3" presStyleCnt="0"/>
      <dgm:spPr/>
    </dgm:pt>
  </dgm:ptLst>
  <dgm:cxnLst>
    <dgm:cxn modelId="{3F9B9FB8-A290-45F4-881B-FECD68E8F85D}" srcId="{DB3C457B-5948-42E8-BCCD-686FE632D8E1}" destId="{50C9F8EB-3541-4381-82E7-691787AFAA6B}" srcOrd="0" destOrd="0" parTransId="{5428FC9C-EF2D-4DE8-B51C-0F62F63F1CEC}" sibTransId="{726C5C95-783C-447F-B30A-CE8B88768415}"/>
    <dgm:cxn modelId="{C65CDF53-6552-47D0-97E3-3E7AD7F096D9}" type="presOf" srcId="{6C87A0AB-D875-460D-8EA2-412EF3BBC021}" destId="{7CBEA2D4-B0D4-44C8-B456-A86002DAEC8D}" srcOrd="0" destOrd="0" presId="urn:microsoft.com/office/officeart/2005/8/layout/orgChart1"/>
    <dgm:cxn modelId="{E054538C-7568-4A1B-B42B-2B80918C1970}" srcId="{50C9F8EB-3541-4381-82E7-691787AFAA6B}" destId="{0631439E-9712-4098-9D37-125412F121BE}" srcOrd="2" destOrd="0" parTransId="{B612A8C4-593B-4F0E-9333-EAA5756C81A1}" sibTransId="{F361C12C-233A-48CF-84F8-95A7C6374CE5}"/>
    <dgm:cxn modelId="{F77C6F92-8B49-4DA7-800E-2F1B52623065}" type="presOf" srcId="{F0FD06E4-F90F-4312-9566-52DAC4485E0D}" destId="{724389FA-1ABA-4586-8C96-06C7122868AF}" srcOrd="1" destOrd="0" presId="urn:microsoft.com/office/officeart/2005/8/layout/orgChart1"/>
    <dgm:cxn modelId="{628F83A2-7314-47C6-BB94-F7EC8C5BB755}" srcId="{50C9F8EB-3541-4381-82E7-691787AFAA6B}" destId="{DD5294B9-93B1-4607-9C8A-3420D2762D4E}" srcOrd="1" destOrd="0" parTransId="{B769BEF1-7240-47CF-B795-2165C15871BC}" sibTransId="{86BE735B-4808-4646-9C8C-518D1AE74D0C}"/>
    <dgm:cxn modelId="{A6C47275-3735-42BF-B72F-F7E22D6870C4}" type="presOf" srcId="{E759A8E4-234B-4533-95AC-F26880E77A03}" destId="{507ABF33-2F71-4830-89D4-690C14B4EAB0}" srcOrd="0" destOrd="0" presId="urn:microsoft.com/office/officeart/2005/8/layout/orgChart1"/>
    <dgm:cxn modelId="{0CA57D5F-1651-4D4D-A18E-04C29CF26ECD}" srcId="{50C9F8EB-3541-4381-82E7-691787AFAA6B}" destId="{8A349321-1D92-4085-8541-CC5F84F0FB46}" srcOrd="0" destOrd="0" parTransId="{E9200B41-C8A4-40F4-98EC-B36D88E28099}" sibTransId="{49A61F21-86B8-49F2-B933-44200F34F34A}"/>
    <dgm:cxn modelId="{C0138AE8-88AC-40C8-8802-4010F0F652D5}" type="presOf" srcId="{8A349321-1D92-4085-8541-CC5F84F0FB46}" destId="{BD97445D-FB54-4B2B-8AC6-10FCD8A82F05}" srcOrd="0" destOrd="0" presId="urn:microsoft.com/office/officeart/2005/8/layout/orgChart1"/>
    <dgm:cxn modelId="{B69586AA-4FFA-46A6-96FE-B23076DD62FB}" type="presOf" srcId="{11356A4D-F94B-4F49-A7FE-4119AA732344}" destId="{3A8555F4-FD54-4140-A0A8-78032F5A3452}" srcOrd="0" destOrd="0" presId="urn:microsoft.com/office/officeart/2005/8/layout/orgChart1"/>
    <dgm:cxn modelId="{D313A238-3EF7-41EF-AF4D-22F44F8B7C8E}" type="presOf" srcId="{2EE5B9F9-1B64-41EE-9AFF-9F91C08611BF}" destId="{B9311F9C-D6F7-4042-82B6-584D74BF0C34}" srcOrd="0" destOrd="0" presId="urn:microsoft.com/office/officeart/2005/8/layout/orgChart1"/>
    <dgm:cxn modelId="{FAED79A2-CF3B-4C21-BE4A-58704403C664}" type="presOf" srcId="{E759A8E4-234B-4533-95AC-F26880E77A03}" destId="{A628A96E-CE45-46ED-8E56-655026CF6F4A}" srcOrd="1" destOrd="0" presId="urn:microsoft.com/office/officeart/2005/8/layout/orgChart1"/>
    <dgm:cxn modelId="{C3435870-2DF8-4451-A573-563016224833}" srcId="{50C9F8EB-3541-4381-82E7-691787AFAA6B}" destId="{F0FD06E4-F90F-4312-9566-52DAC4485E0D}" srcOrd="3" destOrd="0" parTransId="{19C56CD5-6B9C-44F4-B496-7B186AA1CDE4}" sibTransId="{5F1E2C9C-DAC7-45E7-AA6A-FB6F7DEEE0B3}"/>
    <dgm:cxn modelId="{B602190B-A935-4F78-B885-24CEBE351CB0}" srcId="{50C9F8EB-3541-4381-82E7-691787AFAA6B}" destId="{6C87A0AB-D875-460D-8EA2-412EF3BBC021}" srcOrd="5" destOrd="0" parTransId="{121A007A-F745-4B4F-8D31-09C1207EB7FF}" sibTransId="{4CEEFEFA-7AF4-4997-BC13-4ECAC0C234C8}"/>
    <dgm:cxn modelId="{B3327D63-D2B8-4C20-B5F2-784859953833}" type="presOf" srcId="{B0CD37E5-2223-455B-B537-4792FC7F50A7}" destId="{C1B3A6ED-368C-472A-BECC-8CEE7B6BC68F}" srcOrd="0" destOrd="0" presId="urn:microsoft.com/office/officeart/2005/8/layout/orgChart1"/>
    <dgm:cxn modelId="{D0B12A1D-54C9-41D8-888E-0062C4AAC579}" type="presOf" srcId="{19C56CD5-6B9C-44F4-B496-7B186AA1CDE4}" destId="{0815B52C-A99F-4726-8A19-89D203BE5360}" srcOrd="0" destOrd="0" presId="urn:microsoft.com/office/officeart/2005/8/layout/orgChart1"/>
    <dgm:cxn modelId="{52B8211A-5E2C-434D-BE4C-093AC26F9033}" type="presOf" srcId="{DB3C457B-5948-42E8-BCCD-686FE632D8E1}" destId="{92FB8488-121B-4F77-B02E-20857AD7349D}" srcOrd="0" destOrd="0" presId="urn:microsoft.com/office/officeart/2005/8/layout/orgChart1"/>
    <dgm:cxn modelId="{15CEC398-D77F-4986-9019-07590DFC3638}" type="presOf" srcId="{8A349321-1D92-4085-8541-CC5F84F0FB46}" destId="{A47C3E99-0B5C-43BD-B5FA-DD8188AFE7D2}" srcOrd="1" destOrd="0" presId="urn:microsoft.com/office/officeart/2005/8/layout/orgChart1"/>
    <dgm:cxn modelId="{51AC8585-0F30-4FEE-A5D1-41D55BD9F861}" type="presOf" srcId="{0631439E-9712-4098-9D37-125412F121BE}" destId="{8B30C3BF-255E-4018-A32B-4585E2BA0E1C}" srcOrd="1" destOrd="0" presId="urn:microsoft.com/office/officeart/2005/8/layout/orgChart1"/>
    <dgm:cxn modelId="{78DAB998-DCA5-41CB-99D4-D43639B983B6}" type="presOf" srcId="{DD5294B9-93B1-4607-9C8A-3420D2762D4E}" destId="{77B3423D-09DE-44AA-98ED-C87A0B7A31B6}" srcOrd="0" destOrd="0" presId="urn:microsoft.com/office/officeart/2005/8/layout/orgChart1"/>
    <dgm:cxn modelId="{24891EDC-4E62-4D27-A5F1-06F97671C012}" type="presOf" srcId="{6C87A0AB-D875-460D-8EA2-412EF3BBC021}" destId="{4ADB4DB3-C7CE-4D8F-BBA4-6625B40940D9}" srcOrd="1" destOrd="0" presId="urn:microsoft.com/office/officeart/2005/8/layout/orgChart1"/>
    <dgm:cxn modelId="{A29ADD66-DD2D-4532-9B2C-9B338CFA45FE}" type="presOf" srcId="{B769BEF1-7240-47CF-B795-2165C15871BC}" destId="{282793A7-3FF5-4CE8-8291-BF75E6BE5D06}" srcOrd="0" destOrd="0" presId="urn:microsoft.com/office/officeart/2005/8/layout/orgChart1"/>
    <dgm:cxn modelId="{F778AF08-0871-4DE9-9707-2EE5207D598D}" type="presOf" srcId="{FE6E7B8B-9B92-4643-9E2A-6505CA7D505A}" destId="{AD67958B-F8EE-4082-A40A-64BD18AAC2DC}" srcOrd="0" destOrd="0" presId="urn:microsoft.com/office/officeart/2005/8/layout/orgChart1"/>
    <dgm:cxn modelId="{4DDA461A-A12B-441C-9758-F753DE329D0D}" type="presOf" srcId="{2BF8C30B-1EB1-442A-A46D-9485D3F3B759}" destId="{0DE33AFE-DF5B-4099-80DB-A293EFD83DED}" srcOrd="0" destOrd="0" presId="urn:microsoft.com/office/officeart/2005/8/layout/orgChart1"/>
    <dgm:cxn modelId="{974A5A26-43F8-4B4C-98FA-E3BEC31C03F2}" type="presOf" srcId="{121A007A-F745-4B4F-8D31-09C1207EB7FF}" destId="{CBD6907E-72FA-4BBF-9A39-EFBE9FC34340}" srcOrd="0" destOrd="0" presId="urn:microsoft.com/office/officeart/2005/8/layout/orgChart1"/>
    <dgm:cxn modelId="{C3B5D2BE-33B8-477B-A3CE-543F8682DAEE}" type="presOf" srcId="{DD5294B9-93B1-4607-9C8A-3420D2762D4E}" destId="{8EB0A95F-2BD2-4B06-8854-5175C41DD6CF}" srcOrd="1" destOrd="0" presId="urn:microsoft.com/office/officeart/2005/8/layout/orgChart1"/>
    <dgm:cxn modelId="{1CAA3F86-FD48-4E63-A612-3F5555B4B0FF}" type="presOf" srcId="{86D17C4A-D06A-4230-AD25-631E929FAF15}" destId="{A4437D2A-3807-455A-A2B8-835999E2F00E}" srcOrd="0" destOrd="0" presId="urn:microsoft.com/office/officeart/2005/8/layout/orgChart1"/>
    <dgm:cxn modelId="{1DAFF083-DC7A-45D6-B7AE-A82AA49809FA}" type="presOf" srcId="{0631439E-9712-4098-9D37-125412F121BE}" destId="{30EADA69-DAF4-4D9D-BF2F-9F89A365618F}" srcOrd="0" destOrd="0" presId="urn:microsoft.com/office/officeart/2005/8/layout/orgChart1"/>
    <dgm:cxn modelId="{A455761B-D66E-4710-B5E8-FD76BC721CD6}" srcId="{50C9F8EB-3541-4381-82E7-691787AFAA6B}" destId="{2BF8C30B-1EB1-442A-A46D-9485D3F3B759}" srcOrd="7" destOrd="0" parTransId="{86D17C4A-D06A-4230-AD25-631E929FAF15}" sibTransId="{F588F461-264D-483F-A21D-69BAB168F9EB}"/>
    <dgm:cxn modelId="{DCB9D92D-2ED1-4B6E-AD29-746B18B9FF69}" srcId="{50C9F8EB-3541-4381-82E7-691787AFAA6B}" destId="{FE6E7B8B-9B92-4643-9E2A-6505CA7D505A}" srcOrd="8" destOrd="0" parTransId="{11356A4D-F94B-4F49-A7FE-4119AA732344}" sibTransId="{02A232ED-6064-4AA2-9E10-6E965C991C81}"/>
    <dgm:cxn modelId="{896E9918-0CFD-4ED9-A620-BC8D20BFCE22}" type="presOf" srcId="{2EE5B9F9-1B64-41EE-9AFF-9F91C08611BF}" destId="{BB70C662-CE72-45E9-91C5-25F16F79C4E0}" srcOrd="1" destOrd="0" presId="urn:microsoft.com/office/officeart/2005/8/layout/orgChart1"/>
    <dgm:cxn modelId="{DF6B8520-D311-4259-82DC-8B46552AA812}" srcId="{50C9F8EB-3541-4381-82E7-691787AFAA6B}" destId="{2EE5B9F9-1B64-41EE-9AFF-9F91C08611BF}" srcOrd="6" destOrd="0" parTransId="{4C135EDF-A653-4198-BEC5-43FE9E1E675E}" sibTransId="{6886EB87-185A-4935-AED5-29D7DC9AC79C}"/>
    <dgm:cxn modelId="{A27A6E3E-6325-4EA9-9DAB-BD46EB23130D}" type="presOf" srcId="{B612A8C4-593B-4F0E-9333-EAA5756C81A1}" destId="{C650517B-162D-469A-8360-7564ABBB4555}" srcOrd="0" destOrd="0" presId="urn:microsoft.com/office/officeart/2005/8/layout/orgChart1"/>
    <dgm:cxn modelId="{C40F3D8B-32F7-4609-BFCE-E195A0B0AC14}" type="presOf" srcId="{2BF8C30B-1EB1-442A-A46D-9485D3F3B759}" destId="{E8C7DBB0-A8DA-4C9C-9197-857BE7F4C12F}" srcOrd="1" destOrd="0" presId="urn:microsoft.com/office/officeart/2005/8/layout/orgChart1"/>
    <dgm:cxn modelId="{4359CBEF-F515-4086-A698-AEB2B66B4B14}" type="presOf" srcId="{50C9F8EB-3541-4381-82E7-691787AFAA6B}" destId="{2A3BC38B-5399-4EA9-BF6F-4B28F5B2EDFD}" srcOrd="0" destOrd="0" presId="urn:microsoft.com/office/officeart/2005/8/layout/orgChart1"/>
    <dgm:cxn modelId="{D110D931-E0DF-4C99-878E-E03BC1EB7543}" type="presOf" srcId="{FE6E7B8B-9B92-4643-9E2A-6505CA7D505A}" destId="{53355D6D-AF8D-4E96-9303-F679E6200849}" srcOrd="1" destOrd="0" presId="urn:microsoft.com/office/officeart/2005/8/layout/orgChart1"/>
    <dgm:cxn modelId="{74AA6FA5-3CF6-4EFE-8C82-B613401AE9B8}" type="presOf" srcId="{50C9F8EB-3541-4381-82E7-691787AFAA6B}" destId="{6D7FB425-AFE2-43E1-8D8F-E4729D1DE09B}" srcOrd="1" destOrd="0" presId="urn:microsoft.com/office/officeart/2005/8/layout/orgChart1"/>
    <dgm:cxn modelId="{55C7A9C4-8EE7-4076-9BB9-CFFF52FA1518}" type="presOf" srcId="{E9200B41-C8A4-40F4-98EC-B36D88E28099}" destId="{C28663D0-C9E8-408D-B682-F4DBC3ED4E32}" srcOrd="0" destOrd="0" presId="urn:microsoft.com/office/officeart/2005/8/layout/orgChart1"/>
    <dgm:cxn modelId="{F0B62DF4-B7D4-48A2-B60F-BCC1AC735ED4}" type="presOf" srcId="{4C135EDF-A653-4198-BEC5-43FE9E1E675E}" destId="{25D4C759-FA83-4B99-8E54-C4E1FEF9EB54}" srcOrd="0" destOrd="0" presId="urn:microsoft.com/office/officeart/2005/8/layout/orgChart1"/>
    <dgm:cxn modelId="{499E2B45-43EF-4410-B960-BEDE9EBD8B79}" type="presOf" srcId="{F0FD06E4-F90F-4312-9566-52DAC4485E0D}" destId="{4BA4206E-882E-4ADF-A986-9A3BA383D619}" srcOrd="0" destOrd="0" presId="urn:microsoft.com/office/officeart/2005/8/layout/orgChart1"/>
    <dgm:cxn modelId="{ABCCD883-89D6-4E89-A1E1-39C405602D16}" srcId="{50C9F8EB-3541-4381-82E7-691787AFAA6B}" destId="{E759A8E4-234B-4533-95AC-F26880E77A03}" srcOrd="4" destOrd="0" parTransId="{B0CD37E5-2223-455B-B537-4792FC7F50A7}" sibTransId="{ECA24618-0969-4510-A220-6698750E8E01}"/>
    <dgm:cxn modelId="{CDD08AC4-5D0D-4D1A-AA0B-112678EFCA1C}" type="presParOf" srcId="{92FB8488-121B-4F77-B02E-20857AD7349D}" destId="{3863ED64-6D20-43FF-B3BD-7AB6D754B5D0}" srcOrd="0" destOrd="0" presId="urn:microsoft.com/office/officeart/2005/8/layout/orgChart1"/>
    <dgm:cxn modelId="{7BF669A6-C28F-40C7-943A-162A5EA90D03}" type="presParOf" srcId="{3863ED64-6D20-43FF-B3BD-7AB6D754B5D0}" destId="{86AB0D27-283C-4BD6-8479-E37C0BA04B2F}" srcOrd="0" destOrd="0" presId="urn:microsoft.com/office/officeart/2005/8/layout/orgChart1"/>
    <dgm:cxn modelId="{A07CA14A-C41F-4B87-A82B-5C55AB0FB140}" type="presParOf" srcId="{86AB0D27-283C-4BD6-8479-E37C0BA04B2F}" destId="{2A3BC38B-5399-4EA9-BF6F-4B28F5B2EDFD}" srcOrd="0" destOrd="0" presId="urn:microsoft.com/office/officeart/2005/8/layout/orgChart1"/>
    <dgm:cxn modelId="{DBD00FE6-8CFD-403F-A380-4E7C52ACBD36}" type="presParOf" srcId="{86AB0D27-283C-4BD6-8479-E37C0BA04B2F}" destId="{6D7FB425-AFE2-43E1-8D8F-E4729D1DE09B}" srcOrd="1" destOrd="0" presId="urn:microsoft.com/office/officeart/2005/8/layout/orgChart1"/>
    <dgm:cxn modelId="{E4FC8B86-9461-4FA4-945A-15748BD86B2B}" type="presParOf" srcId="{3863ED64-6D20-43FF-B3BD-7AB6D754B5D0}" destId="{472BCAFE-C590-41F5-AEBF-28102668025C}" srcOrd="1" destOrd="0" presId="urn:microsoft.com/office/officeart/2005/8/layout/orgChart1"/>
    <dgm:cxn modelId="{05F0A970-5D3D-41B5-BF06-3B0533AB3E58}" type="presParOf" srcId="{472BCAFE-C590-41F5-AEBF-28102668025C}" destId="{C28663D0-C9E8-408D-B682-F4DBC3ED4E32}" srcOrd="0" destOrd="0" presId="urn:microsoft.com/office/officeart/2005/8/layout/orgChart1"/>
    <dgm:cxn modelId="{7239100B-6794-49CE-96CF-2B93D1CCFBFF}" type="presParOf" srcId="{472BCAFE-C590-41F5-AEBF-28102668025C}" destId="{086704B8-C7A0-496A-A37C-234F5042A90C}" srcOrd="1" destOrd="0" presId="urn:microsoft.com/office/officeart/2005/8/layout/orgChart1"/>
    <dgm:cxn modelId="{7FFCDAEB-9446-48B9-9BAA-C9B90A94861E}" type="presParOf" srcId="{086704B8-C7A0-496A-A37C-234F5042A90C}" destId="{FC4C7302-569D-4E67-A83A-A910B20F7060}" srcOrd="0" destOrd="0" presId="urn:microsoft.com/office/officeart/2005/8/layout/orgChart1"/>
    <dgm:cxn modelId="{0A4789F1-0E46-4DEE-9565-0D977851558B}" type="presParOf" srcId="{FC4C7302-569D-4E67-A83A-A910B20F7060}" destId="{BD97445D-FB54-4B2B-8AC6-10FCD8A82F05}" srcOrd="0" destOrd="0" presId="urn:microsoft.com/office/officeart/2005/8/layout/orgChart1"/>
    <dgm:cxn modelId="{8A7AEC90-460D-4220-8573-8DCBF9432F2F}" type="presParOf" srcId="{FC4C7302-569D-4E67-A83A-A910B20F7060}" destId="{A47C3E99-0B5C-43BD-B5FA-DD8188AFE7D2}" srcOrd="1" destOrd="0" presId="urn:microsoft.com/office/officeart/2005/8/layout/orgChart1"/>
    <dgm:cxn modelId="{781B9EE5-34E3-454B-AA69-5FF34E255EF6}" type="presParOf" srcId="{086704B8-C7A0-496A-A37C-234F5042A90C}" destId="{A26D1FD8-D2A1-4150-8D0A-1AEA0AB3B97F}" srcOrd="1" destOrd="0" presId="urn:microsoft.com/office/officeart/2005/8/layout/orgChart1"/>
    <dgm:cxn modelId="{392052AB-4BC8-4405-A3EC-698CE3D45647}" type="presParOf" srcId="{086704B8-C7A0-496A-A37C-234F5042A90C}" destId="{C608A71E-F369-4EE0-B310-3C6ABDAC6E15}" srcOrd="2" destOrd="0" presId="urn:microsoft.com/office/officeart/2005/8/layout/orgChart1"/>
    <dgm:cxn modelId="{71830323-7510-417A-A223-8A0992902FDA}" type="presParOf" srcId="{472BCAFE-C590-41F5-AEBF-28102668025C}" destId="{282793A7-3FF5-4CE8-8291-BF75E6BE5D06}" srcOrd="2" destOrd="0" presId="urn:microsoft.com/office/officeart/2005/8/layout/orgChart1"/>
    <dgm:cxn modelId="{24FEE1B4-3CCA-41F2-8F5E-8D825B25C80C}" type="presParOf" srcId="{472BCAFE-C590-41F5-AEBF-28102668025C}" destId="{AE46F9AE-9FDC-4B97-B90D-2C63632ABD3F}" srcOrd="3" destOrd="0" presId="urn:microsoft.com/office/officeart/2005/8/layout/orgChart1"/>
    <dgm:cxn modelId="{5D78892B-5C13-4D51-973C-8AA2A3088AD6}" type="presParOf" srcId="{AE46F9AE-9FDC-4B97-B90D-2C63632ABD3F}" destId="{EA0FB7E4-9550-40F3-B8CF-CC0FF322A4DE}" srcOrd="0" destOrd="0" presId="urn:microsoft.com/office/officeart/2005/8/layout/orgChart1"/>
    <dgm:cxn modelId="{512C838E-8061-403A-9684-1A85581B1FD0}" type="presParOf" srcId="{EA0FB7E4-9550-40F3-B8CF-CC0FF322A4DE}" destId="{77B3423D-09DE-44AA-98ED-C87A0B7A31B6}" srcOrd="0" destOrd="0" presId="urn:microsoft.com/office/officeart/2005/8/layout/orgChart1"/>
    <dgm:cxn modelId="{25CFFF5C-5E86-4FBE-9FA2-D2097E6FBF7A}" type="presParOf" srcId="{EA0FB7E4-9550-40F3-B8CF-CC0FF322A4DE}" destId="{8EB0A95F-2BD2-4B06-8854-5175C41DD6CF}" srcOrd="1" destOrd="0" presId="urn:microsoft.com/office/officeart/2005/8/layout/orgChart1"/>
    <dgm:cxn modelId="{F0D77A40-050B-4AE6-BF22-F4205D2255A5}" type="presParOf" srcId="{AE46F9AE-9FDC-4B97-B90D-2C63632ABD3F}" destId="{E9712390-D9E8-4A82-9A8F-77D247FBCF0C}" srcOrd="1" destOrd="0" presId="urn:microsoft.com/office/officeart/2005/8/layout/orgChart1"/>
    <dgm:cxn modelId="{E72C5938-4C93-4545-9195-B0ACC235D5A0}" type="presParOf" srcId="{AE46F9AE-9FDC-4B97-B90D-2C63632ABD3F}" destId="{BFD11C1B-7644-4993-B8C7-79EE47164903}" srcOrd="2" destOrd="0" presId="urn:microsoft.com/office/officeart/2005/8/layout/orgChart1"/>
    <dgm:cxn modelId="{DF24841C-A700-4353-8D79-F7504FA44001}" type="presParOf" srcId="{472BCAFE-C590-41F5-AEBF-28102668025C}" destId="{C650517B-162D-469A-8360-7564ABBB4555}" srcOrd="4" destOrd="0" presId="urn:microsoft.com/office/officeart/2005/8/layout/orgChart1"/>
    <dgm:cxn modelId="{5CB7F625-3250-4C75-AA11-3ABEEB82C49C}" type="presParOf" srcId="{472BCAFE-C590-41F5-AEBF-28102668025C}" destId="{6D5DD35C-2F43-4E5D-B234-9721DF3CC2BE}" srcOrd="5" destOrd="0" presId="urn:microsoft.com/office/officeart/2005/8/layout/orgChart1"/>
    <dgm:cxn modelId="{2F8CCD2E-38E6-4D40-8929-3832F5927B85}" type="presParOf" srcId="{6D5DD35C-2F43-4E5D-B234-9721DF3CC2BE}" destId="{1AFFB9CD-E318-4E93-A706-47A75ACF4F1C}" srcOrd="0" destOrd="0" presId="urn:microsoft.com/office/officeart/2005/8/layout/orgChart1"/>
    <dgm:cxn modelId="{541FF44F-9ECC-4F68-B8A8-DC305C9C1C1F}" type="presParOf" srcId="{1AFFB9CD-E318-4E93-A706-47A75ACF4F1C}" destId="{30EADA69-DAF4-4D9D-BF2F-9F89A365618F}" srcOrd="0" destOrd="0" presId="urn:microsoft.com/office/officeart/2005/8/layout/orgChart1"/>
    <dgm:cxn modelId="{6AEF40BB-BCBF-4C08-A49B-A159977AD2D0}" type="presParOf" srcId="{1AFFB9CD-E318-4E93-A706-47A75ACF4F1C}" destId="{8B30C3BF-255E-4018-A32B-4585E2BA0E1C}" srcOrd="1" destOrd="0" presId="urn:microsoft.com/office/officeart/2005/8/layout/orgChart1"/>
    <dgm:cxn modelId="{F9CA222C-ED36-4782-AA51-61EC87169F90}" type="presParOf" srcId="{6D5DD35C-2F43-4E5D-B234-9721DF3CC2BE}" destId="{01D739F2-701C-4A33-BFB1-57B1D47356EB}" srcOrd="1" destOrd="0" presId="urn:microsoft.com/office/officeart/2005/8/layout/orgChart1"/>
    <dgm:cxn modelId="{2E2C991D-D0BC-428E-90E4-9D28A3EEAD3F}" type="presParOf" srcId="{6D5DD35C-2F43-4E5D-B234-9721DF3CC2BE}" destId="{FC8DAB9E-263F-4C9C-B722-0FC2430C3AB0}" srcOrd="2" destOrd="0" presId="urn:microsoft.com/office/officeart/2005/8/layout/orgChart1"/>
    <dgm:cxn modelId="{6B0DBC82-69D2-450E-B920-525DAF28AD60}" type="presParOf" srcId="{472BCAFE-C590-41F5-AEBF-28102668025C}" destId="{0815B52C-A99F-4726-8A19-89D203BE5360}" srcOrd="6" destOrd="0" presId="urn:microsoft.com/office/officeart/2005/8/layout/orgChart1"/>
    <dgm:cxn modelId="{D874A9C0-0C2E-49F4-B21C-FFB92453C7F0}" type="presParOf" srcId="{472BCAFE-C590-41F5-AEBF-28102668025C}" destId="{6BCD71B9-CA74-4D95-8BFB-42C86F01D0C8}" srcOrd="7" destOrd="0" presId="urn:microsoft.com/office/officeart/2005/8/layout/orgChart1"/>
    <dgm:cxn modelId="{DE5B24B2-259D-4F10-B97F-26FCA2E15556}" type="presParOf" srcId="{6BCD71B9-CA74-4D95-8BFB-42C86F01D0C8}" destId="{B58D1808-30E0-43B4-8D3F-88C80ADF311F}" srcOrd="0" destOrd="0" presId="urn:microsoft.com/office/officeart/2005/8/layout/orgChart1"/>
    <dgm:cxn modelId="{7B0A97F9-3FA2-4A98-8729-300ED9C2A649}" type="presParOf" srcId="{B58D1808-30E0-43B4-8D3F-88C80ADF311F}" destId="{4BA4206E-882E-4ADF-A986-9A3BA383D619}" srcOrd="0" destOrd="0" presId="urn:microsoft.com/office/officeart/2005/8/layout/orgChart1"/>
    <dgm:cxn modelId="{55A3669A-B567-4106-BF80-D2C2DDAE017A}" type="presParOf" srcId="{B58D1808-30E0-43B4-8D3F-88C80ADF311F}" destId="{724389FA-1ABA-4586-8C96-06C7122868AF}" srcOrd="1" destOrd="0" presId="urn:microsoft.com/office/officeart/2005/8/layout/orgChart1"/>
    <dgm:cxn modelId="{E0294C6F-7D07-48C5-ABFB-9313BC8C5639}" type="presParOf" srcId="{6BCD71B9-CA74-4D95-8BFB-42C86F01D0C8}" destId="{A264C122-B578-4DEC-B2F7-272580B352C2}" srcOrd="1" destOrd="0" presId="urn:microsoft.com/office/officeart/2005/8/layout/orgChart1"/>
    <dgm:cxn modelId="{14FC93DF-2ED1-4ED2-BB38-0E77FDB70D1F}" type="presParOf" srcId="{6BCD71B9-CA74-4D95-8BFB-42C86F01D0C8}" destId="{3F03CB78-ACEA-4CA1-A50A-EF4413F92EAD}" srcOrd="2" destOrd="0" presId="urn:microsoft.com/office/officeart/2005/8/layout/orgChart1"/>
    <dgm:cxn modelId="{05BB217C-718C-41E6-B3EA-D2A05A2C246A}" type="presParOf" srcId="{472BCAFE-C590-41F5-AEBF-28102668025C}" destId="{C1B3A6ED-368C-472A-BECC-8CEE7B6BC68F}" srcOrd="8" destOrd="0" presId="urn:microsoft.com/office/officeart/2005/8/layout/orgChart1"/>
    <dgm:cxn modelId="{BC7F0289-65F7-4133-B8A5-55A1E1F69E46}" type="presParOf" srcId="{472BCAFE-C590-41F5-AEBF-28102668025C}" destId="{015EAA69-0DB9-41E2-ACD2-2409B31262EE}" srcOrd="9" destOrd="0" presId="urn:microsoft.com/office/officeart/2005/8/layout/orgChart1"/>
    <dgm:cxn modelId="{5A9531B4-2BAE-4BDF-8F6E-EE59AA222E08}" type="presParOf" srcId="{015EAA69-0DB9-41E2-ACD2-2409B31262EE}" destId="{06925350-E6C6-4F70-9097-FA910BB478C7}" srcOrd="0" destOrd="0" presId="urn:microsoft.com/office/officeart/2005/8/layout/orgChart1"/>
    <dgm:cxn modelId="{D86F253F-2633-4BD6-8713-7A6F60388916}" type="presParOf" srcId="{06925350-E6C6-4F70-9097-FA910BB478C7}" destId="{507ABF33-2F71-4830-89D4-690C14B4EAB0}" srcOrd="0" destOrd="0" presId="urn:microsoft.com/office/officeart/2005/8/layout/orgChart1"/>
    <dgm:cxn modelId="{D6739B23-5495-495A-A0FE-399C2A42E4DA}" type="presParOf" srcId="{06925350-E6C6-4F70-9097-FA910BB478C7}" destId="{A628A96E-CE45-46ED-8E56-655026CF6F4A}" srcOrd="1" destOrd="0" presId="urn:microsoft.com/office/officeart/2005/8/layout/orgChart1"/>
    <dgm:cxn modelId="{355555EE-B436-4FC2-96FD-64372B1BCCEC}" type="presParOf" srcId="{015EAA69-0DB9-41E2-ACD2-2409B31262EE}" destId="{8E19FEB3-DAF0-4FE8-963D-488DFF975A72}" srcOrd="1" destOrd="0" presId="urn:microsoft.com/office/officeart/2005/8/layout/orgChart1"/>
    <dgm:cxn modelId="{EBEE2B6A-4AD1-475F-8211-647C366A2D2F}" type="presParOf" srcId="{015EAA69-0DB9-41E2-ACD2-2409B31262EE}" destId="{7D2A2507-FF9F-4DFF-9471-6D4387414FBD}" srcOrd="2" destOrd="0" presId="urn:microsoft.com/office/officeart/2005/8/layout/orgChart1"/>
    <dgm:cxn modelId="{332EC8BE-1C0B-4DF6-9335-94E57A466207}" type="presParOf" srcId="{472BCAFE-C590-41F5-AEBF-28102668025C}" destId="{CBD6907E-72FA-4BBF-9A39-EFBE9FC34340}" srcOrd="10" destOrd="0" presId="urn:microsoft.com/office/officeart/2005/8/layout/orgChart1"/>
    <dgm:cxn modelId="{4CBC2F87-6AF0-4328-9B70-3A856F62DE48}" type="presParOf" srcId="{472BCAFE-C590-41F5-AEBF-28102668025C}" destId="{3825F64B-431B-4F8A-BA9C-9666BFABE6C8}" srcOrd="11" destOrd="0" presId="urn:microsoft.com/office/officeart/2005/8/layout/orgChart1"/>
    <dgm:cxn modelId="{65668A9D-2A73-4A82-85C4-4DA6BDDA85F1}" type="presParOf" srcId="{3825F64B-431B-4F8A-BA9C-9666BFABE6C8}" destId="{E6CBC1FC-90EC-41A8-8B72-75E433B5232A}" srcOrd="0" destOrd="0" presId="urn:microsoft.com/office/officeart/2005/8/layout/orgChart1"/>
    <dgm:cxn modelId="{AFBBD879-80B0-43DD-AB7F-C37C95594D09}" type="presParOf" srcId="{E6CBC1FC-90EC-41A8-8B72-75E433B5232A}" destId="{7CBEA2D4-B0D4-44C8-B456-A86002DAEC8D}" srcOrd="0" destOrd="0" presId="urn:microsoft.com/office/officeart/2005/8/layout/orgChart1"/>
    <dgm:cxn modelId="{30DB68F5-1851-447C-8ADE-B6CA03FB1217}" type="presParOf" srcId="{E6CBC1FC-90EC-41A8-8B72-75E433B5232A}" destId="{4ADB4DB3-C7CE-4D8F-BBA4-6625B40940D9}" srcOrd="1" destOrd="0" presId="urn:microsoft.com/office/officeart/2005/8/layout/orgChart1"/>
    <dgm:cxn modelId="{2070146A-3575-4762-9E20-E5E9CBE073FE}" type="presParOf" srcId="{3825F64B-431B-4F8A-BA9C-9666BFABE6C8}" destId="{7F06AB7F-3CB9-4F83-8B43-B3E67608A93F}" srcOrd="1" destOrd="0" presId="urn:microsoft.com/office/officeart/2005/8/layout/orgChart1"/>
    <dgm:cxn modelId="{11AB80F7-C5AE-479D-988D-F9AAD25BED9A}" type="presParOf" srcId="{3825F64B-431B-4F8A-BA9C-9666BFABE6C8}" destId="{ED25EA5A-DCFB-461A-A47F-4E1D0A77C1FE}" srcOrd="2" destOrd="0" presId="urn:microsoft.com/office/officeart/2005/8/layout/orgChart1"/>
    <dgm:cxn modelId="{D42DAD00-5403-4B8A-B7DC-05A56BDB0105}" type="presParOf" srcId="{472BCAFE-C590-41F5-AEBF-28102668025C}" destId="{25D4C759-FA83-4B99-8E54-C4E1FEF9EB54}" srcOrd="12" destOrd="0" presId="urn:microsoft.com/office/officeart/2005/8/layout/orgChart1"/>
    <dgm:cxn modelId="{17670E1B-D7C9-43D4-A0CC-550FBA9E4E98}" type="presParOf" srcId="{472BCAFE-C590-41F5-AEBF-28102668025C}" destId="{26222E0A-0A91-4DEC-8A7F-7C5DB1B19EB8}" srcOrd="13" destOrd="0" presId="urn:microsoft.com/office/officeart/2005/8/layout/orgChart1"/>
    <dgm:cxn modelId="{189E1E46-19CB-4363-809C-CE78972C8092}" type="presParOf" srcId="{26222E0A-0A91-4DEC-8A7F-7C5DB1B19EB8}" destId="{F5FBB3E8-4CE3-4F95-99CD-2915FF008DBA}" srcOrd="0" destOrd="0" presId="urn:microsoft.com/office/officeart/2005/8/layout/orgChart1"/>
    <dgm:cxn modelId="{42B29036-FA70-4362-A458-E10EC675D20E}" type="presParOf" srcId="{F5FBB3E8-4CE3-4F95-99CD-2915FF008DBA}" destId="{B9311F9C-D6F7-4042-82B6-584D74BF0C34}" srcOrd="0" destOrd="0" presId="urn:microsoft.com/office/officeart/2005/8/layout/orgChart1"/>
    <dgm:cxn modelId="{917BDCE5-C49C-40AD-ADBF-B577EF2DF49A}" type="presParOf" srcId="{F5FBB3E8-4CE3-4F95-99CD-2915FF008DBA}" destId="{BB70C662-CE72-45E9-91C5-25F16F79C4E0}" srcOrd="1" destOrd="0" presId="urn:microsoft.com/office/officeart/2005/8/layout/orgChart1"/>
    <dgm:cxn modelId="{45A54B62-350D-43D8-8C78-19E37CAFB9A5}" type="presParOf" srcId="{26222E0A-0A91-4DEC-8A7F-7C5DB1B19EB8}" destId="{22FF899F-52DE-44BB-98E7-4ED3306ABA15}" srcOrd="1" destOrd="0" presId="urn:microsoft.com/office/officeart/2005/8/layout/orgChart1"/>
    <dgm:cxn modelId="{EC3034EF-9AE1-4EB4-9856-33A595F4AC3E}" type="presParOf" srcId="{26222E0A-0A91-4DEC-8A7F-7C5DB1B19EB8}" destId="{6AD634D0-F2B9-44AA-AFBF-5D86CD712F88}" srcOrd="2" destOrd="0" presId="urn:microsoft.com/office/officeart/2005/8/layout/orgChart1"/>
    <dgm:cxn modelId="{8C280995-3638-409F-A8CB-C08AF41E74CB}" type="presParOf" srcId="{472BCAFE-C590-41F5-AEBF-28102668025C}" destId="{A4437D2A-3807-455A-A2B8-835999E2F00E}" srcOrd="14" destOrd="0" presId="urn:microsoft.com/office/officeart/2005/8/layout/orgChart1"/>
    <dgm:cxn modelId="{1B6DC447-2A3F-4285-B80C-D7F588984D4C}" type="presParOf" srcId="{472BCAFE-C590-41F5-AEBF-28102668025C}" destId="{654F0F78-F91E-41F5-83F5-0467F9FC3844}" srcOrd="15" destOrd="0" presId="urn:microsoft.com/office/officeart/2005/8/layout/orgChart1"/>
    <dgm:cxn modelId="{D0568E78-A478-4D81-97BA-ACCE706B14AA}" type="presParOf" srcId="{654F0F78-F91E-41F5-83F5-0467F9FC3844}" destId="{3E5F9522-683B-4AE9-985D-1E963B9E667D}" srcOrd="0" destOrd="0" presId="urn:microsoft.com/office/officeart/2005/8/layout/orgChart1"/>
    <dgm:cxn modelId="{AC885105-BD70-496F-BC72-12A43B2C9A30}" type="presParOf" srcId="{3E5F9522-683B-4AE9-985D-1E963B9E667D}" destId="{0DE33AFE-DF5B-4099-80DB-A293EFD83DED}" srcOrd="0" destOrd="0" presId="urn:microsoft.com/office/officeart/2005/8/layout/orgChart1"/>
    <dgm:cxn modelId="{750B3E33-264E-4807-8F52-4DCBA30310CD}" type="presParOf" srcId="{3E5F9522-683B-4AE9-985D-1E963B9E667D}" destId="{E8C7DBB0-A8DA-4C9C-9197-857BE7F4C12F}" srcOrd="1" destOrd="0" presId="urn:microsoft.com/office/officeart/2005/8/layout/orgChart1"/>
    <dgm:cxn modelId="{DD1464F6-1663-4103-BA30-FAD762447BBE}" type="presParOf" srcId="{654F0F78-F91E-41F5-83F5-0467F9FC3844}" destId="{5BD6888A-9778-4687-AC2A-92FC5AFC7EF1}" srcOrd="1" destOrd="0" presId="urn:microsoft.com/office/officeart/2005/8/layout/orgChart1"/>
    <dgm:cxn modelId="{49C9998E-47BD-46F4-BE1C-0DD6D48D04CD}" type="presParOf" srcId="{654F0F78-F91E-41F5-83F5-0467F9FC3844}" destId="{9491174B-6ACE-4901-8812-7D8225711B26}" srcOrd="2" destOrd="0" presId="urn:microsoft.com/office/officeart/2005/8/layout/orgChart1"/>
    <dgm:cxn modelId="{00564A2A-22BA-453B-A3D5-D35BF98645B8}" type="presParOf" srcId="{472BCAFE-C590-41F5-AEBF-28102668025C}" destId="{3A8555F4-FD54-4140-A0A8-78032F5A3452}" srcOrd="16" destOrd="0" presId="urn:microsoft.com/office/officeart/2005/8/layout/orgChart1"/>
    <dgm:cxn modelId="{58CAE090-12A6-414D-BA2B-CB6100D3DA4F}" type="presParOf" srcId="{472BCAFE-C590-41F5-AEBF-28102668025C}" destId="{CE2631F4-7A0A-4165-9EEE-B027822F9B25}" srcOrd="17" destOrd="0" presId="urn:microsoft.com/office/officeart/2005/8/layout/orgChart1"/>
    <dgm:cxn modelId="{AB16FB39-1763-4095-A0A4-E35924B79C77}" type="presParOf" srcId="{CE2631F4-7A0A-4165-9EEE-B027822F9B25}" destId="{2E2D3187-D94F-4281-B8C0-FF86FE883109}" srcOrd="0" destOrd="0" presId="urn:microsoft.com/office/officeart/2005/8/layout/orgChart1"/>
    <dgm:cxn modelId="{AF76847D-8879-490A-9744-E103D95B09E3}" type="presParOf" srcId="{2E2D3187-D94F-4281-B8C0-FF86FE883109}" destId="{AD67958B-F8EE-4082-A40A-64BD18AAC2DC}" srcOrd="0" destOrd="0" presId="urn:microsoft.com/office/officeart/2005/8/layout/orgChart1"/>
    <dgm:cxn modelId="{B44DD82B-D775-4F7E-AC53-20ABAB23A901}" type="presParOf" srcId="{2E2D3187-D94F-4281-B8C0-FF86FE883109}" destId="{53355D6D-AF8D-4E96-9303-F679E6200849}" srcOrd="1" destOrd="0" presId="urn:microsoft.com/office/officeart/2005/8/layout/orgChart1"/>
    <dgm:cxn modelId="{F01FB6EA-CC62-4B0D-8264-41435BBFA376}" type="presParOf" srcId="{CE2631F4-7A0A-4165-9EEE-B027822F9B25}" destId="{3687CF8D-E429-4C8D-AC5A-1F6EA89A9021}" srcOrd="1" destOrd="0" presId="urn:microsoft.com/office/officeart/2005/8/layout/orgChart1"/>
    <dgm:cxn modelId="{CA50BB4E-A13F-4C26-8F1F-4761B9EF5C0A}" type="presParOf" srcId="{CE2631F4-7A0A-4165-9EEE-B027822F9B25}" destId="{EA1C924F-428E-451A-A767-810B52FC125F}" srcOrd="2" destOrd="0" presId="urn:microsoft.com/office/officeart/2005/8/layout/orgChart1"/>
    <dgm:cxn modelId="{2496AD5A-0CFC-4380-BCF5-57A3B61FAC15}" type="presParOf" srcId="{3863ED64-6D20-43FF-B3BD-7AB6D754B5D0}" destId="{4FA1B937-F938-4E94-809F-E787ED90A84B}" srcOrd="2" destOrd="0" presId="urn:microsoft.com/office/officeart/2005/8/layout/orgChar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DA37D0-2A88-4968-970F-9876EA66D0E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4ECBC59-4530-4D82-9520-E57CB5DA59CF}">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Guy Yamashige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Products Program Manager</a:t>
          </a:r>
        </a:p>
      </dgm:t>
    </dgm:pt>
    <dgm:pt modelId="{5DA37CC7-C417-4B32-B9BA-ECADF2CAE985}" type="parTrans" cxnId="{7FEC1FF0-01A9-4295-AC5A-6EBF73203817}">
      <dgm:prSet/>
      <dgm:spPr/>
      <dgm:t>
        <a:bodyPr/>
        <a:lstStyle/>
        <a:p>
          <a:endParaRPr lang="en-US"/>
        </a:p>
      </dgm:t>
    </dgm:pt>
    <dgm:pt modelId="{772BDD4C-A735-4675-ABA9-31B8A04D4E1D}" type="sibTrans" cxnId="{7FEC1FF0-01A9-4295-AC5A-6EBF73203817}">
      <dgm:prSet/>
      <dgm:spPr/>
      <dgm:t>
        <a:bodyPr/>
        <a:lstStyle/>
        <a:p>
          <a:endParaRPr lang="en-US"/>
        </a:p>
      </dgm:t>
    </dgm:pt>
    <dgm:pt modelId="{0DCA741B-DB2E-45D7-AF0D-6FC71CEE9785}">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Robert Collins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Assistant Program Manager</a:t>
          </a:r>
        </a:p>
      </dgm:t>
    </dgm:pt>
    <dgm:pt modelId="{DBBF70D5-B166-41F1-86BB-AC5E2827CA1A}" type="parTrans" cxnId="{F051D74D-A469-4DBB-88D3-03A9BC0646A3}">
      <dgm:prSet/>
      <dgm:spPr/>
      <dgm:t>
        <a:bodyPr/>
        <a:lstStyle/>
        <a:p>
          <a:endParaRPr lang="en-US" dirty="0"/>
        </a:p>
      </dgm:t>
    </dgm:pt>
    <dgm:pt modelId="{5DE8BC69-4563-42BA-AF4B-A94B7AA42D71}" type="sibTrans" cxnId="{F051D74D-A469-4DBB-88D3-03A9BC0646A3}">
      <dgm:prSet/>
      <dgm:spPr/>
      <dgm:t>
        <a:bodyPr/>
        <a:lstStyle/>
        <a:p>
          <a:endParaRPr lang="en-US"/>
        </a:p>
      </dgm:t>
    </dgm:pt>
    <dgm:pt modelId="{8706C0B1-811A-4A91-9A57-5C86BB250000}">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Trent Stewart</a:t>
          </a:r>
          <a:br>
            <a:rPr kumimoji="0" lang="en-US" sz="800" b="1" i="0" u="none" strike="noStrike" cap="none" normalizeH="0" baseline="0" dirty="0" smtClean="0">
              <a:ln>
                <a:noFill/>
              </a:ln>
              <a:solidFill>
                <a:schemeClr val="bg1"/>
              </a:solidFill>
              <a:effectLst/>
              <a:latin typeface="+mn-lt"/>
            </a:rPr>
          </a:br>
          <a:r>
            <a:rPr kumimoji="0" lang="en-US" sz="800" b="0" i="0" u="none" strike="noStrike" cap="none" normalizeH="0" baseline="0" dirty="0" smtClean="0">
              <a:ln>
                <a:noFill/>
              </a:ln>
              <a:solidFill>
                <a:schemeClr val="bg1"/>
              </a:solidFill>
              <a:effectLst/>
              <a:latin typeface="+mn-lt"/>
            </a:rPr>
            <a:t>Production Supervisor</a:t>
          </a:r>
        </a:p>
      </dgm:t>
    </dgm:pt>
    <dgm:pt modelId="{C9124AAB-5379-4217-9735-71C7388D037E}" type="parTrans" cxnId="{2D83F64C-67BE-43F4-BF77-4797D4F60075}">
      <dgm:prSet/>
      <dgm:spPr/>
      <dgm:t>
        <a:bodyPr/>
        <a:lstStyle/>
        <a:p>
          <a:endParaRPr lang="en-US" dirty="0"/>
        </a:p>
      </dgm:t>
    </dgm:pt>
    <dgm:pt modelId="{1E92D197-9738-4601-AB26-3FC1E6EEC98A}" type="sibTrans" cxnId="{2D83F64C-67BE-43F4-BF77-4797D4F60075}">
      <dgm:prSet/>
      <dgm:spPr/>
      <dgm:t>
        <a:bodyPr/>
        <a:lstStyle/>
        <a:p>
          <a:endParaRPr lang="en-US"/>
        </a:p>
      </dgm:t>
    </dgm:pt>
    <dgm:pt modelId="{25FBA438-724D-4459-B2A9-6F1597C4C630}">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Margarita Reyes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Assembly Lead</a:t>
          </a:r>
        </a:p>
      </dgm:t>
    </dgm:pt>
    <dgm:pt modelId="{C0767515-DD42-4097-8CD7-65E31EFE40CB}" type="parTrans" cxnId="{F0108835-5494-45B9-979E-AA0B6003490F}">
      <dgm:prSet/>
      <dgm:spPr/>
      <dgm:t>
        <a:bodyPr/>
        <a:lstStyle/>
        <a:p>
          <a:endParaRPr lang="en-US" dirty="0"/>
        </a:p>
      </dgm:t>
    </dgm:pt>
    <dgm:pt modelId="{61BFDA20-E360-46EC-B19F-876EE7C871E5}" type="sibTrans" cxnId="{F0108835-5494-45B9-979E-AA0B6003490F}">
      <dgm:prSet/>
      <dgm:spPr/>
      <dgm:t>
        <a:bodyPr/>
        <a:lstStyle/>
        <a:p>
          <a:endParaRPr lang="en-US"/>
        </a:p>
      </dgm:t>
    </dgm:pt>
    <dgm:pt modelId="{661197A1-59AE-4404-96BF-7DF57E75FEC3}">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Arturo Garcia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Test Technician</a:t>
          </a:r>
        </a:p>
      </dgm:t>
    </dgm:pt>
    <dgm:pt modelId="{3AA73DD5-CF26-4863-935E-A94B39899072}" type="parTrans" cxnId="{A4D5E263-F4A9-48AA-B722-96317314D2DE}">
      <dgm:prSet/>
      <dgm:spPr/>
      <dgm:t>
        <a:bodyPr/>
        <a:lstStyle/>
        <a:p>
          <a:endParaRPr lang="en-US" dirty="0"/>
        </a:p>
      </dgm:t>
    </dgm:pt>
    <dgm:pt modelId="{31F59E92-467B-4AED-B2C4-05C35392C5AC}" type="sibTrans" cxnId="{A4D5E263-F4A9-48AA-B722-96317314D2DE}">
      <dgm:prSet/>
      <dgm:spPr/>
      <dgm:t>
        <a:bodyPr/>
        <a:lstStyle/>
        <a:p>
          <a:endParaRPr lang="en-US"/>
        </a:p>
      </dgm:t>
    </dgm:pt>
    <dgm:pt modelId="{4207C541-D159-4658-870B-B1BA5CE51442}">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Virginia Caliboso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Soldier</a:t>
          </a:r>
        </a:p>
      </dgm:t>
    </dgm:pt>
    <dgm:pt modelId="{6FDBEE0A-5CC3-46E3-B806-9AC2E6DB23B0}" type="parTrans" cxnId="{6B365584-80EA-44D2-AED4-F48316325DA5}">
      <dgm:prSet/>
      <dgm:spPr/>
      <dgm:t>
        <a:bodyPr/>
        <a:lstStyle/>
        <a:p>
          <a:endParaRPr lang="en-US" dirty="0"/>
        </a:p>
      </dgm:t>
    </dgm:pt>
    <dgm:pt modelId="{CB21A012-FF0A-43E2-8646-9D29A2FEFB66}" type="sibTrans" cxnId="{6B365584-80EA-44D2-AED4-F48316325DA5}">
      <dgm:prSet/>
      <dgm:spPr/>
      <dgm:t>
        <a:bodyPr/>
        <a:lstStyle/>
        <a:p>
          <a:endParaRPr lang="en-US"/>
        </a:p>
      </dgm:t>
    </dgm:pt>
    <dgm:pt modelId="{E69ADDBD-C108-4B21-8AD0-B1BE2B687D32}">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Rosa Horta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Soldier</a:t>
          </a:r>
        </a:p>
      </dgm:t>
    </dgm:pt>
    <dgm:pt modelId="{1CEA1860-3C81-4A73-99CD-D3F54D7A7B2D}" type="parTrans" cxnId="{2B53795D-F122-410B-A27C-6DDD58CF7354}">
      <dgm:prSet/>
      <dgm:spPr/>
      <dgm:t>
        <a:bodyPr/>
        <a:lstStyle/>
        <a:p>
          <a:endParaRPr lang="en-US" dirty="0"/>
        </a:p>
      </dgm:t>
    </dgm:pt>
    <dgm:pt modelId="{37808B2E-2746-4E7E-B28F-7633FB4D2639}" type="sibTrans" cxnId="{2B53795D-F122-410B-A27C-6DDD58CF7354}">
      <dgm:prSet/>
      <dgm:spPr/>
      <dgm:t>
        <a:bodyPr/>
        <a:lstStyle/>
        <a:p>
          <a:endParaRPr lang="en-US"/>
        </a:p>
      </dgm:t>
    </dgm:pt>
    <dgm:pt modelId="{17170F18-F636-4CBF-8F90-DE1671418249}">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Danny Bobes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Assembler</a:t>
          </a:r>
        </a:p>
      </dgm:t>
    </dgm:pt>
    <dgm:pt modelId="{168D0D9C-11B1-41BC-9AD0-5E44153CE82B}" type="parTrans" cxnId="{AC4649AA-EE4F-4DA5-8565-07FB90BB5659}">
      <dgm:prSet/>
      <dgm:spPr/>
      <dgm:t>
        <a:bodyPr/>
        <a:lstStyle/>
        <a:p>
          <a:endParaRPr lang="en-US" dirty="0"/>
        </a:p>
      </dgm:t>
    </dgm:pt>
    <dgm:pt modelId="{2B7E94C3-23D9-4E71-BF03-F0C861DA5077}" type="sibTrans" cxnId="{AC4649AA-EE4F-4DA5-8565-07FB90BB5659}">
      <dgm:prSet/>
      <dgm:spPr/>
      <dgm:t>
        <a:bodyPr/>
        <a:lstStyle/>
        <a:p>
          <a:endParaRPr lang="en-US"/>
        </a:p>
      </dgm:t>
    </dgm:pt>
    <dgm:pt modelId="{93D79DFF-F244-4079-94D6-EE9E39576E1C}">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Carmen Tovar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Soldier</a:t>
          </a:r>
        </a:p>
      </dgm:t>
    </dgm:pt>
    <dgm:pt modelId="{2BC38E51-021F-4433-AFEF-2490FE4ACB59}" type="parTrans" cxnId="{4A50BD08-776C-4FD1-8B1F-9D591ABFAFB7}">
      <dgm:prSet/>
      <dgm:spPr/>
      <dgm:t>
        <a:bodyPr/>
        <a:lstStyle/>
        <a:p>
          <a:endParaRPr lang="en-US" dirty="0"/>
        </a:p>
      </dgm:t>
    </dgm:pt>
    <dgm:pt modelId="{84B51C75-961E-4EDD-9ACD-830752CD73E6}" type="sibTrans" cxnId="{4A50BD08-776C-4FD1-8B1F-9D591ABFAFB7}">
      <dgm:prSet/>
      <dgm:spPr/>
      <dgm:t>
        <a:bodyPr/>
        <a:lstStyle/>
        <a:p>
          <a:endParaRPr lang="en-US"/>
        </a:p>
      </dgm:t>
    </dgm:pt>
    <dgm:pt modelId="{BED00EE4-30B1-4AB7-9835-51849360B71A}">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Laura Fernandez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Assembler</a:t>
          </a:r>
        </a:p>
      </dgm:t>
    </dgm:pt>
    <dgm:pt modelId="{06B161C4-D8B5-489F-A0D0-912F26E150F7}" type="parTrans" cxnId="{EF8ABC90-424E-4085-A4B8-58AE9C3B7148}">
      <dgm:prSet/>
      <dgm:spPr/>
      <dgm:t>
        <a:bodyPr/>
        <a:lstStyle/>
        <a:p>
          <a:endParaRPr lang="en-US" dirty="0"/>
        </a:p>
      </dgm:t>
    </dgm:pt>
    <dgm:pt modelId="{6D0D6961-30AF-4F22-BB14-DE9C677D2280}" type="sibTrans" cxnId="{EF8ABC90-424E-4085-A4B8-58AE9C3B7148}">
      <dgm:prSet/>
      <dgm:spPr/>
      <dgm:t>
        <a:bodyPr/>
        <a:lstStyle/>
        <a:p>
          <a:endParaRPr lang="en-US"/>
        </a:p>
      </dgm:t>
    </dgm:pt>
    <dgm:pt modelId="{AE9DA71D-2DC0-45A5-9E91-2A243AB9B135}">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Lenny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Assembler</a:t>
          </a:r>
        </a:p>
      </dgm:t>
    </dgm:pt>
    <dgm:pt modelId="{26CBA304-E271-43C9-B18E-AC1733132F11}" type="parTrans" cxnId="{6F8647A5-A06B-4FB5-8DCB-E45868E0BA74}">
      <dgm:prSet/>
      <dgm:spPr/>
      <dgm:t>
        <a:bodyPr/>
        <a:lstStyle/>
        <a:p>
          <a:endParaRPr lang="en-US" dirty="0"/>
        </a:p>
      </dgm:t>
    </dgm:pt>
    <dgm:pt modelId="{3C6DE47F-E81B-4FD5-89D6-4BD497429DC6}" type="sibTrans" cxnId="{6F8647A5-A06B-4FB5-8DCB-E45868E0BA74}">
      <dgm:prSet/>
      <dgm:spPr/>
      <dgm:t>
        <a:bodyPr/>
        <a:lstStyle/>
        <a:p>
          <a:endParaRPr lang="en-US"/>
        </a:p>
      </dgm:t>
    </dgm:pt>
    <dgm:pt modelId="{AD6CEF1D-379B-40AD-9796-CBEAA6F6E9F9}">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Ruben Gonzalez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Mfg Engineer</a:t>
          </a:r>
        </a:p>
      </dgm:t>
    </dgm:pt>
    <dgm:pt modelId="{7DAB885D-7FFC-4538-ADE6-5DCD595F8E9C}" type="parTrans" cxnId="{E8B30EF0-18D8-4F91-899F-74ACF3EFFA0A}">
      <dgm:prSet/>
      <dgm:spPr/>
      <dgm:t>
        <a:bodyPr/>
        <a:lstStyle/>
        <a:p>
          <a:endParaRPr lang="en-US" dirty="0"/>
        </a:p>
      </dgm:t>
    </dgm:pt>
    <dgm:pt modelId="{4F0E2702-44B0-4FCA-B63D-613EDAAE66A2}" type="sibTrans" cxnId="{E8B30EF0-18D8-4F91-899F-74ACF3EFFA0A}">
      <dgm:prSet/>
      <dgm:spPr/>
      <dgm:t>
        <a:bodyPr/>
        <a:lstStyle/>
        <a:p>
          <a:endParaRPr lang="en-US"/>
        </a:p>
      </dgm:t>
    </dgm:pt>
    <dgm:pt modelId="{6B964193-86F4-4A53-8E4E-31E88FFB6FD0}">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Sharon Lynch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Products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QA Specialist</a:t>
          </a:r>
        </a:p>
      </dgm:t>
    </dgm:pt>
    <dgm:pt modelId="{943D0182-5DE1-413F-AD2C-BDD0954CBB61}" type="parTrans" cxnId="{C45AEBD7-EAE7-4CFD-8AA3-BBAB15025100}">
      <dgm:prSet/>
      <dgm:spPr/>
      <dgm:t>
        <a:bodyPr/>
        <a:lstStyle/>
        <a:p>
          <a:endParaRPr lang="en-US" dirty="0"/>
        </a:p>
      </dgm:t>
    </dgm:pt>
    <dgm:pt modelId="{96B47891-EECD-4CB7-BBC6-8CCDBB57D5F8}" type="sibTrans" cxnId="{C45AEBD7-EAE7-4CFD-8AA3-BBAB15025100}">
      <dgm:prSet/>
      <dgm:spPr/>
      <dgm:t>
        <a:bodyPr/>
        <a:lstStyle/>
        <a:p>
          <a:endParaRPr lang="en-US"/>
        </a:p>
      </dgm:t>
    </dgm:pt>
    <dgm:pt modelId="{641F5988-5996-4BFE-BFE4-BD09D533F9C5}">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Vince Harter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Products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Technical  sales Manager</a:t>
          </a:r>
        </a:p>
      </dgm:t>
    </dgm:pt>
    <dgm:pt modelId="{E13DA8FA-43C9-418E-96EB-529B3BC5E073}" type="parTrans" cxnId="{32428960-ED2B-4D02-A6C6-5CBE366E8F56}">
      <dgm:prSet/>
      <dgm:spPr/>
      <dgm:t>
        <a:bodyPr/>
        <a:lstStyle/>
        <a:p>
          <a:endParaRPr lang="en-US" dirty="0"/>
        </a:p>
      </dgm:t>
    </dgm:pt>
    <dgm:pt modelId="{637B73F5-305F-4F76-8829-E930C6D48E4C}" type="sibTrans" cxnId="{32428960-ED2B-4D02-A6C6-5CBE366E8F56}">
      <dgm:prSet/>
      <dgm:spPr/>
      <dgm:t>
        <a:bodyPr/>
        <a:lstStyle/>
        <a:p>
          <a:endParaRPr lang="en-US"/>
        </a:p>
      </dgm:t>
    </dgm:pt>
    <dgm:pt modelId="{ADE3FBF8-F287-463E-BD37-2D18BEFDE388}">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Lavinia Bertsch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Sr. Procurement</a:t>
          </a:r>
          <a:br>
            <a:rPr kumimoji="0" lang="en-US" sz="800" b="0" i="0" u="none" strike="noStrike" cap="none" normalizeH="0" baseline="0" dirty="0" smtClean="0">
              <a:ln>
                <a:noFill/>
              </a:ln>
              <a:solidFill>
                <a:schemeClr val="bg1"/>
              </a:solidFill>
              <a:effectLst/>
              <a:latin typeface="+mn-lt"/>
            </a:rPr>
          </a:br>
          <a:r>
            <a:rPr kumimoji="0" lang="en-US" sz="800" b="0" i="0" u="none" strike="noStrike" cap="none" normalizeH="0" baseline="0" dirty="0" smtClean="0">
              <a:ln>
                <a:noFill/>
              </a:ln>
              <a:solidFill>
                <a:schemeClr val="bg1"/>
              </a:solidFill>
              <a:effectLst/>
              <a:latin typeface="+mn-lt"/>
            </a:rPr>
            <a:t>Planning Specialist</a:t>
          </a:r>
        </a:p>
      </dgm:t>
    </dgm:pt>
    <dgm:pt modelId="{CB2607D5-C22E-4934-B40A-26422E728898}" type="parTrans" cxnId="{6D1F2E59-4FED-4B07-8747-E2BEB8C71B23}">
      <dgm:prSet/>
      <dgm:spPr/>
      <dgm:t>
        <a:bodyPr/>
        <a:lstStyle/>
        <a:p>
          <a:endParaRPr lang="en-US" dirty="0"/>
        </a:p>
      </dgm:t>
    </dgm:pt>
    <dgm:pt modelId="{EDFF024E-7E28-40B7-8132-A9692FA78D1A}" type="sibTrans" cxnId="{6D1F2E59-4FED-4B07-8747-E2BEB8C71B23}">
      <dgm:prSet/>
      <dgm:spPr/>
      <dgm:t>
        <a:bodyPr/>
        <a:lstStyle/>
        <a:p>
          <a:endParaRPr lang="en-US"/>
        </a:p>
      </dgm:t>
    </dgm:pt>
    <dgm:pt modelId="{EFD9CCDF-22E5-4C26-B4B8-D0C75271BD2C}">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Gary Witts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Sr. Projects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Design Engineer</a:t>
          </a:r>
        </a:p>
      </dgm:t>
    </dgm:pt>
    <dgm:pt modelId="{FE3F0646-40C9-4462-8DC6-07050549FDE7}" type="parTrans" cxnId="{47DB95B9-D510-4C0D-B072-C2F30327232F}">
      <dgm:prSet/>
      <dgm:spPr/>
      <dgm:t>
        <a:bodyPr/>
        <a:lstStyle/>
        <a:p>
          <a:endParaRPr lang="en-US" dirty="0"/>
        </a:p>
      </dgm:t>
    </dgm:pt>
    <dgm:pt modelId="{5C1EAD40-85EF-4B1A-8009-4E83EF71E844}" type="sibTrans" cxnId="{47DB95B9-D510-4C0D-B072-C2F30327232F}">
      <dgm:prSet/>
      <dgm:spPr/>
      <dgm:t>
        <a:bodyPr/>
        <a:lstStyle/>
        <a:p>
          <a:endParaRPr lang="en-US"/>
        </a:p>
      </dgm:t>
    </dgm:pt>
    <dgm:pt modelId="{9BB0176A-A56D-4559-B4A7-10090158F29A}">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Scott Hickman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Sr. Projects Engineer</a:t>
          </a:r>
        </a:p>
      </dgm:t>
    </dgm:pt>
    <dgm:pt modelId="{8428BD9F-010E-4DA5-B2CE-0A0491A539F2}" type="parTrans" cxnId="{6E56A172-4B29-45D6-9B13-CECB25103EFC}">
      <dgm:prSet/>
      <dgm:spPr/>
      <dgm:t>
        <a:bodyPr/>
        <a:lstStyle/>
        <a:p>
          <a:endParaRPr lang="en-US" dirty="0"/>
        </a:p>
      </dgm:t>
    </dgm:pt>
    <dgm:pt modelId="{6DEFCB93-A69E-4620-AEF2-27FB080D5A39}" type="sibTrans" cxnId="{6E56A172-4B29-45D6-9B13-CECB25103EFC}">
      <dgm:prSet/>
      <dgm:spPr/>
      <dgm:t>
        <a:bodyPr/>
        <a:lstStyle/>
        <a:p>
          <a:endParaRPr lang="en-US"/>
        </a:p>
      </dgm:t>
    </dgm:pt>
    <dgm:pt modelId="{C42D4DE8-0B2A-44B3-AFBB-B62503FEDADF}">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Ing Lu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Sr. Projects Engineer</a:t>
          </a:r>
        </a:p>
      </dgm:t>
    </dgm:pt>
    <dgm:pt modelId="{843FC778-8E18-43D4-AD2D-721ABDF7ACB5}" type="parTrans" cxnId="{DFE68CA8-0B14-4798-9C4F-CDAEA3F45948}">
      <dgm:prSet/>
      <dgm:spPr/>
      <dgm:t>
        <a:bodyPr/>
        <a:lstStyle/>
        <a:p>
          <a:endParaRPr lang="en-US" dirty="0"/>
        </a:p>
      </dgm:t>
    </dgm:pt>
    <dgm:pt modelId="{6ECE1AD7-8E35-4524-AF35-871654A3E600}" type="sibTrans" cxnId="{DFE68CA8-0B14-4798-9C4F-CDAEA3F45948}">
      <dgm:prSet/>
      <dgm:spPr/>
      <dgm:t>
        <a:bodyPr/>
        <a:lstStyle/>
        <a:p>
          <a:endParaRPr lang="en-US"/>
        </a:p>
      </dgm:t>
    </dgm:pt>
    <dgm:pt modelId="{C11AEE0D-F95E-48C7-BF57-3CA591CCE97F}">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Mark Nelson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Test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Engineering Supervisor</a:t>
          </a:r>
        </a:p>
      </dgm:t>
    </dgm:pt>
    <dgm:pt modelId="{CC7EE031-7A13-4AC3-874D-7EE9907ADB6D}" type="parTrans" cxnId="{8B7C97D2-73D7-487F-97F9-0E0EC619DE40}">
      <dgm:prSet/>
      <dgm:spPr/>
      <dgm:t>
        <a:bodyPr/>
        <a:lstStyle/>
        <a:p>
          <a:endParaRPr lang="en-US" dirty="0"/>
        </a:p>
      </dgm:t>
    </dgm:pt>
    <dgm:pt modelId="{CF12BB5B-8B49-40A9-89E0-093B1B40D81D}" type="sibTrans" cxnId="{8B7C97D2-73D7-487F-97F9-0E0EC619DE40}">
      <dgm:prSet/>
      <dgm:spPr/>
      <dgm:t>
        <a:bodyPr/>
        <a:lstStyle/>
        <a:p>
          <a:endParaRPr lang="en-US"/>
        </a:p>
      </dgm:t>
    </dgm:pt>
    <dgm:pt modelId="{8B2D5D60-49A5-403D-80B8-47EEB75A4793}">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Gordon Grant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Test Technician</a:t>
          </a:r>
        </a:p>
      </dgm:t>
    </dgm:pt>
    <dgm:pt modelId="{D2F5DBED-1E78-4611-9D95-6D07667DBF1E}" type="parTrans" cxnId="{43D702A8-77DA-4311-8052-1122FD0F8142}">
      <dgm:prSet/>
      <dgm:spPr/>
      <dgm:t>
        <a:bodyPr/>
        <a:lstStyle/>
        <a:p>
          <a:endParaRPr lang="en-US" dirty="0"/>
        </a:p>
      </dgm:t>
    </dgm:pt>
    <dgm:pt modelId="{C9C016D8-3317-45AD-8D21-449FA659A45B}" type="sibTrans" cxnId="{43D702A8-77DA-4311-8052-1122FD0F8142}">
      <dgm:prSet/>
      <dgm:spPr/>
      <dgm:t>
        <a:bodyPr/>
        <a:lstStyle/>
        <a:p>
          <a:endParaRPr lang="en-US"/>
        </a:p>
      </dgm:t>
    </dgm:pt>
    <dgm:pt modelId="{CA45DB66-E2AE-4B5E-ABC8-072C8226A1ED}">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Jeff Jue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Test Technician</a:t>
          </a:r>
        </a:p>
      </dgm:t>
    </dgm:pt>
    <dgm:pt modelId="{6BA9BB65-54DD-41D0-935A-E04F434D887D}" type="parTrans" cxnId="{6A8B72FC-B1D5-4A49-85CE-01536F2A11A0}">
      <dgm:prSet/>
      <dgm:spPr/>
      <dgm:t>
        <a:bodyPr/>
        <a:lstStyle/>
        <a:p>
          <a:endParaRPr lang="en-US" dirty="0"/>
        </a:p>
      </dgm:t>
    </dgm:pt>
    <dgm:pt modelId="{C4FBDE60-6C36-4F36-A422-E1D2DB8BBB06}" type="sibTrans" cxnId="{6A8B72FC-B1D5-4A49-85CE-01536F2A11A0}">
      <dgm:prSet/>
      <dgm:spPr/>
      <dgm:t>
        <a:bodyPr/>
        <a:lstStyle/>
        <a:p>
          <a:endParaRPr lang="en-US"/>
        </a:p>
      </dgm:t>
    </dgm:pt>
    <dgm:pt modelId="{B05B56FE-F0EB-40AE-B70F-14BB1DED50BA}">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cap="none" normalizeH="0" baseline="0" dirty="0" smtClean="0">
              <a:ln>
                <a:noFill/>
              </a:ln>
              <a:solidFill>
                <a:schemeClr val="bg1"/>
              </a:solidFill>
              <a:effectLst/>
              <a:latin typeface="+mn-lt"/>
            </a:rPr>
            <a:t>Keith Parker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Space Test Technician</a:t>
          </a:r>
        </a:p>
      </dgm:t>
    </dgm:pt>
    <dgm:pt modelId="{2C9FB933-3DB6-423F-9263-57164A7F2EF3}" type="parTrans" cxnId="{4B16F87C-C347-4E09-9C01-B3CDABD3D40B}">
      <dgm:prSet/>
      <dgm:spPr/>
      <dgm:t>
        <a:bodyPr/>
        <a:lstStyle/>
        <a:p>
          <a:endParaRPr lang="en-US" dirty="0"/>
        </a:p>
      </dgm:t>
    </dgm:pt>
    <dgm:pt modelId="{A498148F-5B52-4CFD-902D-3AD7E0B10FDC}" type="sibTrans" cxnId="{4B16F87C-C347-4E09-9C01-B3CDABD3D40B}">
      <dgm:prSet/>
      <dgm:spPr/>
      <dgm:t>
        <a:bodyPr/>
        <a:lstStyle/>
        <a:p>
          <a:endParaRPr lang="en-US"/>
        </a:p>
      </dgm:t>
    </dgm:pt>
    <dgm:pt modelId="{E94FE605-5BCC-4B92-8284-3D07592EB90E}">
      <dgm:prSet custT="1"/>
      <dgm:spPr>
        <a:ln>
          <a:solidFill>
            <a:schemeClr val="accent1"/>
          </a:solidFill>
        </a:ln>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dirty="0" smtClean="0">
              <a:ln>
                <a:noFill/>
              </a:ln>
              <a:solidFill>
                <a:schemeClr val="bg1"/>
              </a:solidFill>
              <a:effectLst/>
              <a:latin typeface="+mn-lt"/>
            </a:rPr>
            <a:t>OPEN</a:t>
          </a:r>
          <a:br>
            <a:rPr kumimoji="0" lang="en-US" sz="800" b="0" i="0" u="none" strike="noStrike" cap="none" normalizeH="0" baseline="0" dirty="0" smtClean="0">
              <a:ln>
                <a:noFill/>
              </a:ln>
              <a:solidFill>
                <a:schemeClr val="bg1"/>
              </a:solidFill>
              <a:effectLst/>
              <a:latin typeface="+mn-lt"/>
            </a:rPr>
          </a:br>
          <a:r>
            <a:rPr kumimoji="0" lang="en-US" sz="800" b="0" i="0" u="none" strike="noStrike" cap="none" normalizeH="0" baseline="0" dirty="0" smtClean="0">
              <a:ln>
                <a:noFill/>
              </a:ln>
              <a:solidFill>
                <a:schemeClr val="bg1"/>
              </a:solidFill>
              <a:effectLst/>
              <a:latin typeface="+mn-lt"/>
            </a:rPr>
            <a:t>Space Test Technician</a:t>
          </a:r>
        </a:p>
      </dgm:t>
    </dgm:pt>
    <dgm:pt modelId="{792DF9AA-B3EE-4E5E-8317-EF13D5F0E13C}" type="parTrans" cxnId="{C7D25DA2-0A80-4C3C-BBCC-D7A5C10C80BB}">
      <dgm:prSet/>
      <dgm:spPr/>
      <dgm:t>
        <a:bodyPr/>
        <a:lstStyle/>
        <a:p>
          <a:endParaRPr lang="en-US" dirty="0"/>
        </a:p>
      </dgm:t>
    </dgm:pt>
    <dgm:pt modelId="{D1534352-76EA-440B-A0F6-26F22A3E6B7F}" type="sibTrans" cxnId="{C7D25DA2-0A80-4C3C-BBCC-D7A5C10C80BB}">
      <dgm:prSet/>
      <dgm:spPr/>
      <dgm:t>
        <a:bodyPr/>
        <a:lstStyle/>
        <a:p>
          <a:endParaRPr lang="en-US"/>
        </a:p>
      </dgm:t>
    </dgm:pt>
    <dgm:pt modelId="{E5D585AC-8AC0-4BBA-84BC-ED2847998C9D}" type="pres">
      <dgm:prSet presAssocID="{FBDA37D0-2A88-4968-970F-9876EA66D0E2}" presName="hierChild1" presStyleCnt="0">
        <dgm:presLayoutVars>
          <dgm:orgChart val="1"/>
          <dgm:chPref val="1"/>
          <dgm:dir/>
          <dgm:animOne val="branch"/>
          <dgm:animLvl val="lvl"/>
          <dgm:resizeHandles/>
        </dgm:presLayoutVars>
      </dgm:prSet>
      <dgm:spPr/>
      <dgm:t>
        <a:bodyPr/>
        <a:lstStyle/>
        <a:p>
          <a:endParaRPr lang="en-US"/>
        </a:p>
      </dgm:t>
    </dgm:pt>
    <dgm:pt modelId="{5F0FC163-4E90-4515-BE8B-5723E0F57CE8}" type="pres">
      <dgm:prSet presAssocID="{64ECBC59-4530-4D82-9520-E57CB5DA59CF}" presName="hierRoot1" presStyleCnt="0">
        <dgm:presLayoutVars>
          <dgm:hierBranch/>
        </dgm:presLayoutVars>
      </dgm:prSet>
      <dgm:spPr/>
    </dgm:pt>
    <dgm:pt modelId="{20E44F6A-E31C-4A23-A55A-6AA529AD09D0}" type="pres">
      <dgm:prSet presAssocID="{64ECBC59-4530-4D82-9520-E57CB5DA59CF}" presName="rootComposite1" presStyleCnt="0"/>
      <dgm:spPr/>
    </dgm:pt>
    <dgm:pt modelId="{808D514B-A4F4-4152-BC07-69EEFDB1286E}" type="pres">
      <dgm:prSet presAssocID="{64ECBC59-4530-4D82-9520-E57CB5DA59CF}" presName="rootText1" presStyleLbl="node0" presStyleIdx="0" presStyleCnt="1" custScaleY="160532">
        <dgm:presLayoutVars>
          <dgm:chPref val="3"/>
        </dgm:presLayoutVars>
      </dgm:prSet>
      <dgm:spPr/>
      <dgm:t>
        <a:bodyPr/>
        <a:lstStyle/>
        <a:p>
          <a:endParaRPr lang="en-US"/>
        </a:p>
      </dgm:t>
    </dgm:pt>
    <dgm:pt modelId="{86AC2644-F09C-4A5F-9864-22F21D665925}" type="pres">
      <dgm:prSet presAssocID="{64ECBC59-4530-4D82-9520-E57CB5DA59CF}" presName="rootConnector1" presStyleLbl="node1" presStyleIdx="0" presStyleCnt="0"/>
      <dgm:spPr/>
      <dgm:t>
        <a:bodyPr/>
        <a:lstStyle/>
        <a:p>
          <a:endParaRPr lang="en-US"/>
        </a:p>
      </dgm:t>
    </dgm:pt>
    <dgm:pt modelId="{86C2EBAB-4A29-44C9-8D17-28E03DE4BC87}" type="pres">
      <dgm:prSet presAssocID="{64ECBC59-4530-4D82-9520-E57CB5DA59CF}" presName="hierChild2" presStyleCnt="0"/>
      <dgm:spPr/>
    </dgm:pt>
    <dgm:pt modelId="{8F51FC04-5A46-4A28-948D-186C57F2AB54}" type="pres">
      <dgm:prSet presAssocID="{DBBF70D5-B166-41F1-86BB-AC5E2827CA1A}" presName="Name35" presStyleLbl="parChTrans1D2" presStyleIdx="0" presStyleCnt="10"/>
      <dgm:spPr/>
      <dgm:t>
        <a:bodyPr/>
        <a:lstStyle/>
        <a:p>
          <a:endParaRPr lang="en-US"/>
        </a:p>
      </dgm:t>
    </dgm:pt>
    <dgm:pt modelId="{818885B7-13C5-4754-83F1-92B071827C4A}" type="pres">
      <dgm:prSet presAssocID="{0DCA741B-DB2E-45D7-AF0D-6FC71CEE9785}" presName="hierRoot2" presStyleCnt="0">
        <dgm:presLayoutVars>
          <dgm:hierBranch/>
        </dgm:presLayoutVars>
      </dgm:prSet>
      <dgm:spPr/>
    </dgm:pt>
    <dgm:pt modelId="{1747D485-D3E2-40BB-B78F-3F621AED8464}" type="pres">
      <dgm:prSet presAssocID="{0DCA741B-DB2E-45D7-AF0D-6FC71CEE9785}" presName="rootComposite" presStyleCnt="0"/>
      <dgm:spPr/>
    </dgm:pt>
    <dgm:pt modelId="{84B69EFF-DF5D-4675-AED0-52E4CA7400E8}" type="pres">
      <dgm:prSet presAssocID="{0DCA741B-DB2E-45D7-AF0D-6FC71CEE9785}" presName="rootText" presStyleLbl="node2" presStyleIdx="0" presStyleCnt="10" custScaleY="160532">
        <dgm:presLayoutVars>
          <dgm:chPref val="3"/>
        </dgm:presLayoutVars>
      </dgm:prSet>
      <dgm:spPr/>
      <dgm:t>
        <a:bodyPr/>
        <a:lstStyle/>
        <a:p>
          <a:endParaRPr lang="en-US"/>
        </a:p>
      </dgm:t>
    </dgm:pt>
    <dgm:pt modelId="{8F6DE55C-720B-4DF3-AAA7-FF8486E5F353}" type="pres">
      <dgm:prSet presAssocID="{0DCA741B-DB2E-45D7-AF0D-6FC71CEE9785}" presName="rootConnector" presStyleLbl="node2" presStyleIdx="0" presStyleCnt="10"/>
      <dgm:spPr/>
      <dgm:t>
        <a:bodyPr/>
        <a:lstStyle/>
        <a:p>
          <a:endParaRPr lang="en-US"/>
        </a:p>
      </dgm:t>
    </dgm:pt>
    <dgm:pt modelId="{870C4B18-69BD-4A82-8F2F-9DA1B93FBD09}" type="pres">
      <dgm:prSet presAssocID="{0DCA741B-DB2E-45D7-AF0D-6FC71CEE9785}" presName="hierChild4" presStyleCnt="0"/>
      <dgm:spPr/>
    </dgm:pt>
    <dgm:pt modelId="{19B8CE1C-70ED-423E-859F-8ADD294007F4}" type="pres">
      <dgm:prSet presAssocID="{0DCA741B-DB2E-45D7-AF0D-6FC71CEE9785}" presName="hierChild5" presStyleCnt="0"/>
      <dgm:spPr/>
    </dgm:pt>
    <dgm:pt modelId="{9A3D490C-9266-4945-BFD9-0777CB8CD32B}" type="pres">
      <dgm:prSet presAssocID="{C9124AAB-5379-4217-9735-71C7388D037E}" presName="Name35" presStyleLbl="parChTrans1D2" presStyleIdx="1" presStyleCnt="10"/>
      <dgm:spPr/>
      <dgm:t>
        <a:bodyPr/>
        <a:lstStyle/>
        <a:p>
          <a:endParaRPr lang="en-US"/>
        </a:p>
      </dgm:t>
    </dgm:pt>
    <dgm:pt modelId="{04EE5F22-530B-4BE4-A1EC-E4AA7F980354}" type="pres">
      <dgm:prSet presAssocID="{8706C0B1-811A-4A91-9A57-5C86BB250000}" presName="hierRoot2" presStyleCnt="0">
        <dgm:presLayoutVars>
          <dgm:hierBranch val="r"/>
        </dgm:presLayoutVars>
      </dgm:prSet>
      <dgm:spPr/>
    </dgm:pt>
    <dgm:pt modelId="{9A2C8EC3-B126-4EE3-9E8F-C37181E21B06}" type="pres">
      <dgm:prSet presAssocID="{8706C0B1-811A-4A91-9A57-5C86BB250000}" presName="rootComposite" presStyleCnt="0"/>
      <dgm:spPr/>
    </dgm:pt>
    <dgm:pt modelId="{AE3CF111-4F6F-4FD9-B31D-3763A2E1D14A}" type="pres">
      <dgm:prSet presAssocID="{8706C0B1-811A-4A91-9A57-5C86BB250000}" presName="rootText" presStyleLbl="node2" presStyleIdx="1" presStyleCnt="10" custScaleY="160532">
        <dgm:presLayoutVars>
          <dgm:chPref val="3"/>
        </dgm:presLayoutVars>
      </dgm:prSet>
      <dgm:spPr/>
      <dgm:t>
        <a:bodyPr/>
        <a:lstStyle/>
        <a:p>
          <a:endParaRPr lang="en-US"/>
        </a:p>
      </dgm:t>
    </dgm:pt>
    <dgm:pt modelId="{31C3166B-8C06-4BBE-97AE-BDD912EE53CD}" type="pres">
      <dgm:prSet presAssocID="{8706C0B1-811A-4A91-9A57-5C86BB250000}" presName="rootConnector" presStyleLbl="node2" presStyleIdx="1" presStyleCnt="10"/>
      <dgm:spPr/>
      <dgm:t>
        <a:bodyPr/>
        <a:lstStyle/>
        <a:p>
          <a:endParaRPr lang="en-US"/>
        </a:p>
      </dgm:t>
    </dgm:pt>
    <dgm:pt modelId="{211D829D-A9EF-41EC-ADD5-16922AA59157}" type="pres">
      <dgm:prSet presAssocID="{8706C0B1-811A-4A91-9A57-5C86BB250000}" presName="hierChild4" presStyleCnt="0"/>
      <dgm:spPr/>
    </dgm:pt>
    <dgm:pt modelId="{A386C322-F198-41C2-84C7-A9361E250D18}" type="pres">
      <dgm:prSet presAssocID="{C0767515-DD42-4097-8CD7-65E31EFE40CB}" presName="Name50" presStyleLbl="parChTrans1D3" presStyleIdx="0" presStyleCnt="12"/>
      <dgm:spPr/>
      <dgm:t>
        <a:bodyPr/>
        <a:lstStyle/>
        <a:p>
          <a:endParaRPr lang="en-US"/>
        </a:p>
      </dgm:t>
    </dgm:pt>
    <dgm:pt modelId="{31FEA515-2CBF-4392-961B-6F96051F1C39}" type="pres">
      <dgm:prSet presAssocID="{25FBA438-724D-4459-B2A9-6F1597C4C630}" presName="hierRoot2" presStyleCnt="0">
        <dgm:presLayoutVars>
          <dgm:hierBranch val="r"/>
        </dgm:presLayoutVars>
      </dgm:prSet>
      <dgm:spPr/>
    </dgm:pt>
    <dgm:pt modelId="{2042C527-9B3C-42B6-A15B-4F41512621E5}" type="pres">
      <dgm:prSet presAssocID="{25FBA438-724D-4459-B2A9-6F1597C4C630}" presName="rootComposite" presStyleCnt="0"/>
      <dgm:spPr/>
    </dgm:pt>
    <dgm:pt modelId="{0CD3F631-8107-45B3-A5B6-B4B831BED00A}" type="pres">
      <dgm:prSet presAssocID="{25FBA438-724D-4459-B2A9-6F1597C4C630}" presName="rootText" presStyleLbl="node3" presStyleIdx="0" presStyleCnt="12">
        <dgm:presLayoutVars>
          <dgm:chPref val="3"/>
        </dgm:presLayoutVars>
      </dgm:prSet>
      <dgm:spPr/>
      <dgm:t>
        <a:bodyPr/>
        <a:lstStyle/>
        <a:p>
          <a:endParaRPr lang="en-US"/>
        </a:p>
      </dgm:t>
    </dgm:pt>
    <dgm:pt modelId="{37B958D4-595F-4A55-A8A4-1037CAF075CA}" type="pres">
      <dgm:prSet presAssocID="{25FBA438-724D-4459-B2A9-6F1597C4C630}" presName="rootConnector" presStyleLbl="node3" presStyleIdx="0" presStyleCnt="12"/>
      <dgm:spPr/>
      <dgm:t>
        <a:bodyPr/>
        <a:lstStyle/>
        <a:p>
          <a:endParaRPr lang="en-US"/>
        </a:p>
      </dgm:t>
    </dgm:pt>
    <dgm:pt modelId="{DA110624-6539-41D8-A61B-A4896170076A}" type="pres">
      <dgm:prSet presAssocID="{25FBA438-724D-4459-B2A9-6F1597C4C630}" presName="hierChild4" presStyleCnt="0"/>
      <dgm:spPr/>
    </dgm:pt>
    <dgm:pt modelId="{A423ABB9-6A64-41EE-ADE1-388CD732435D}" type="pres">
      <dgm:prSet presAssocID="{25FBA438-724D-4459-B2A9-6F1597C4C630}" presName="hierChild5" presStyleCnt="0"/>
      <dgm:spPr/>
    </dgm:pt>
    <dgm:pt modelId="{8EB4ACB7-9334-423D-8B94-9B7730F31B57}" type="pres">
      <dgm:prSet presAssocID="{3AA73DD5-CF26-4863-935E-A94B39899072}" presName="Name50" presStyleLbl="parChTrans1D3" presStyleIdx="1" presStyleCnt="12"/>
      <dgm:spPr/>
      <dgm:t>
        <a:bodyPr/>
        <a:lstStyle/>
        <a:p>
          <a:endParaRPr lang="en-US"/>
        </a:p>
      </dgm:t>
    </dgm:pt>
    <dgm:pt modelId="{BBF65745-1E60-4FB0-9638-40DA54939B03}" type="pres">
      <dgm:prSet presAssocID="{661197A1-59AE-4404-96BF-7DF57E75FEC3}" presName="hierRoot2" presStyleCnt="0">
        <dgm:presLayoutVars>
          <dgm:hierBranch val="r"/>
        </dgm:presLayoutVars>
      </dgm:prSet>
      <dgm:spPr/>
    </dgm:pt>
    <dgm:pt modelId="{278799A0-B02E-469A-B82A-10D7D902016E}" type="pres">
      <dgm:prSet presAssocID="{661197A1-59AE-4404-96BF-7DF57E75FEC3}" presName="rootComposite" presStyleCnt="0"/>
      <dgm:spPr/>
    </dgm:pt>
    <dgm:pt modelId="{F1369886-6BD2-4306-9402-102266DA0B12}" type="pres">
      <dgm:prSet presAssocID="{661197A1-59AE-4404-96BF-7DF57E75FEC3}" presName="rootText" presStyleLbl="node3" presStyleIdx="1" presStyleCnt="12">
        <dgm:presLayoutVars>
          <dgm:chPref val="3"/>
        </dgm:presLayoutVars>
      </dgm:prSet>
      <dgm:spPr/>
      <dgm:t>
        <a:bodyPr/>
        <a:lstStyle/>
        <a:p>
          <a:endParaRPr lang="en-US"/>
        </a:p>
      </dgm:t>
    </dgm:pt>
    <dgm:pt modelId="{EF4AD8BA-478F-4787-B654-7638BE9EDCD5}" type="pres">
      <dgm:prSet presAssocID="{661197A1-59AE-4404-96BF-7DF57E75FEC3}" presName="rootConnector" presStyleLbl="node3" presStyleIdx="1" presStyleCnt="12"/>
      <dgm:spPr/>
      <dgm:t>
        <a:bodyPr/>
        <a:lstStyle/>
        <a:p>
          <a:endParaRPr lang="en-US"/>
        </a:p>
      </dgm:t>
    </dgm:pt>
    <dgm:pt modelId="{A5F4A083-0F57-4D55-AAD1-F32340E47811}" type="pres">
      <dgm:prSet presAssocID="{661197A1-59AE-4404-96BF-7DF57E75FEC3}" presName="hierChild4" presStyleCnt="0"/>
      <dgm:spPr/>
    </dgm:pt>
    <dgm:pt modelId="{72B7266A-8264-4999-B221-5EB06A761B8D}" type="pres">
      <dgm:prSet presAssocID="{661197A1-59AE-4404-96BF-7DF57E75FEC3}" presName="hierChild5" presStyleCnt="0"/>
      <dgm:spPr/>
    </dgm:pt>
    <dgm:pt modelId="{087C9714-0D6A-429E-8552-BF2946A46FCE}" type="pres">
      <dgm:prSet presAssocID="{6FDBEE0A-5CC3-46E3-B806-9AC2E6DB23B0}" presName="Name50" presStyleLbl="parChTrans1D3" presStyleIdx="2" presStyleCnt="12"/>
      <dgm:spPr/>
      <dgm:t>
        <a:bodyPr/>
        <a:lstStyle/>
        <a:p>
          <a:endParaRPr lang="en-US"/>
        </a:p>
      </dgm:t>
    </dgm:pt>
    <dgm:pt modelId="{4E1AE760-1A7C-4A20-95DC-BD0EC1EE78E7}" type="pres">
      <dgm:prSet presAssocID="{4207C541-D159-4658-870B-B1BA5CE51442}" presName="hierRoot2" presStyleCnt="0">
        <dgm:presLayoutVars>
          <dgm:hierBranch val="r"/>
        </dgm:presLayoutVars>
      </dgm:prSet>
      <dgm:spPr/>
    </dgm:pt>
    <dgm:pt modelId="{F7469BF8-7601-465F-93E3-2E1CAA3B6FF6}" type="pres">
      <dgm:prSet presAssocID="{4207C541-D159-4658-870B-B1BA5CE51442}" presName="rootComposite" presStyleCnt="0"/>
      <dgm:spPr/>
    </dgm:pt>
    <dgm:pt modelId="{6C7234DC-854D-46A2-8F52-2D4DFA7F39CE}" type="pres">
      <dgm:prSet presAssocID="{4207C541-D159-4658-870B-B1BA5CE51442}" presName="rootText" presStyleLbl="node3" presStyleIdx="2" presStyleCnt="12">
        <dgm:presLayoutVars>
          <dgm:chPref val="3"/>
        </dgm:presLayoutVars>
      </dgm:prSet>
      <dgm:spPr/>
      <dgm:t>
        <a:bodyPr/>
        <a:lstStyle/>
        <a:p>
          <a:endParaRPr lang="en-US"/>
        </a:p>
      </dgm:t>
    </dgm:pt>
    <dgm:pt modelId="{D8394A6B-0994-4CBF-AB31-42A1E8D7F521}" type="pres">
      <dgm:prSet presAssocID="{4207C541-D159-4658-870B-B1BA5CE51442}" presName="rootConnector" presStyleLbl="node3" presStyleIdx="2" presStyleCnt="12"/>
      <dgm:spPr/>
      <dgm:t>
        <a:bodyPr/>
        <a:lstStyle/>
        <a:p>
          <a:endParaRPr lang="en-US"/>
        </a:p>
      </dgm:t>
    </dgm:pt>
    <dgm:pt modelId="{78DF6892-BBDC-4288-BA42-C0A8F5AC52BC}" type="pres">
      <dgm:prSet presAssocID="{4207C541-D159-4658-870B-B1BA5CE51442}" presName="hierChild4" presStyleCnt="0"/>
      <dgm:spPr/>
    </dgm:pt>
    <dgm:pt modelId="{E93032B1-B4CE-4F15-AF18-F4E74E99AA37}" type="pres">
      <dgm:prSet presAssocID="{4207C541-D159-4658-870B-B1BA5CE51442}" presName="hierChild5" presStyleCnt="0"/>
      <dgm:spPr/>
    </dgm:pt>
    <dgm:pt modelId="{FAFE2A19-3C58-4EC1-8892-A317CFBF6CEE}" type="pres">
      <dgm:prSet presAssocID="{1CEA1860-3C81-4A73-99CD-D3F54D7A7B2D}" presName="Name50" presStyleLbl="parChTrans1D3" presStyleIdx="3" presStyleCnt="12"/>
      <dgm:spPr/>
      <dgm:t>
        <a:bodyPr/>
        <a:lstStyle/>
        <a:p>
          <a:endParaRPr lang="en-US"/>
        </a:p>
      </dgm:t>
    </dgm:pt>
    <dgm:pt modelId="{E51F69C5-9B34-4C6A-BBA6-B973F73F7BA3}" type="pres">
      <dgm:prSet presAssocID="{E69ADDBD-C108-4B21-8AD0-B1BE2B687D32}" presName="hierRoot2" presStyleCnt="0">
        <dgm:presLayoutVars>
          <dgm:hierBranch val="r"/>
        </dgm:presLayoutVars>
      </dgm:prSet>
      <dgm:spPr/>
    </dgm:pt>
    <dgm:pt modelId="{2E28BFAB-FF76-44DF-B220-63454557C10D}" type="pres">
      <dgm:prSet presAssocID="{E69ADDBD-C108-4B21-8AD0-B1BE2B687D32}" presName="rootComposite" presStyleCnt="0"/>
      <dgm:spPr/>
    </dgm:pt>
    <dgm:pt modelId="{9DDB87C8-2247-4740-9913-28202F4BCE8C}" type="pres">
      <dgm:prSet presAssocID="{E69ADDBD-C108-4B21-8AD0-B1BE2B687D32}" presName="rootText" presStyleLbl="node3" presStyleIdx="3" presStyleCnt="12">
        <dgm:presLayoutVars>
          <dgm:chPref val="3"/>
        </dgm:presLayoutVars>
      </dgm:prSet>
      <dgm:spPr/>
      <dgm:t>
        <a:bodyPr/>
        <a:lstStyle/>
        <a:p>
          <a:endParaRPr lang="en-US"/>
        </a:p>
      </dgm:t>
    </dgm:pt>
    <dgm:pt modelId="{9664D700-94EA-40CF-A2BE-8DDC6FAD6D9A}" type="pres">
      <dgm:prSet presAssocID="{E69ADDBD-C108-4B21-8AD0-B1BE2B687D32}" presName="rootConnector" presStyleLbl="node3" presStyleIdx="3" presStyleCnt="12"/>
      <dgm:spPr/>
      <dgm:t>
        <a:bodyPr/>
        <a:lstStyle/>
        <a:p>
          <a:endParaRPr lang="en-US"/>
        </a:p>
      </dgm:t>
    </dgm:pt>
    <dgm:pt modelId="{AEAB3F85-F1AF-4AA8-AFD2-5DE69E63767E}" type="pres">
      <dgm:prSet presAssocID="{E69ADDBD-C108-4B21-8AD0-B1BE2B687D32}" presName="hierChild4" presStyleCnt="0"/>
      <dgm:spPr/>
    </dgm:pt>
    <dgm:pt modelId="{3DA170A1-1545-4755-A6CE-D572580BA320}" type="pres">
      <dgm:prSet presAssocID="{E69ADDBD-C108-4B21-8AD0-B1BE2B687D32}" presName="hierChild5" presStyleCnt="0"/>
      <dgm:spPr/>
    </dgm:pt>
    <dgm:pt modelId="{8001C822-3E56-43CB-BE08-C1299376A42B}" type="pres">
      <dgm:prSet presAssocID="{168D0D9C-11B1-41BC-9AD0-5E44153CE82B}" presName="Name50" presStyleLbl="parChTrans1D3" presStyleIdx="4" presStyleCnt="12"/>
      <dgm:spPr/>
      <dgm:t>
        <a:bodyPr/>
        <a:lstStyle/>
        <a:p>
          <a:endParaRPr lang="en-US"/>
        </a:p>
      </dgm:t>
    </dgm:pt>
    <dgm:pt modelId="{081B3CA7-F3A1-48C3-ABF6-66AD894D25FA}" type="pres">
      <dgm:prSet presAssocID="{17170F18-F636-4CBF-8F90-DE1671418249}" presName="hierRoot2" presStyleCnt="0">
        <dgm:presLayoutVars>
          <dgm:hierBranch val="r"/>
        </dgm:presLayoutVars>
      </dgm:prSet>
      <dgm:spPr/>
    </dgm:pt>
    <dgm:pt modelId="{B4A2A3C0-1A12-476C-AF28-4DD0DFBF59D4}" type="pres">
      <dgm:prSet presAssocID="{17170F18-F636-4CBF-8F90-DE1671418249}" presName="rootComposite" presStyleCnt="0"/>
      <dgm:spPr/>
    </dgm:pt>
    <dgm:pt modelId="{86996710-D37C-42EC-936A-7389D2385BC7}" type="pres">
      <dgm:prSet presAssocID="{17170F18-F636-4CBF-8F90-DE1671418249}" presName="rootText" presStyleLbl="node3" presStyleIdx="4" presStyleCnt="12">
        <dgm:presLayoutVars>
          <dgm:chPref val="3"/>
        </dgm:presLayoutVars>
      </dgm:prSet>
      <dgm:spPr/>
      <dgm:t>
        <a:bodyPr/>
        <a:lstStyle/>
        <a:p>
          <a:endParaRPr lang="en-US"/>
        </a:p>
      </dgm:t>
    </dgm:pt>
    <dgm:pt modelId="{05EDC922-F375-4A19-875B-1A52341AAAF7}" type="pres">
      <dgm:prSet presAssocID="{17170F18-F636-4CBF-8F90-DE1671418249}" presName="rootConnector" presStyleLbl="node3" presStyleIdx="4" presStyleCnt="12"/>
      <dgm:spPr/>
      <dgm:t>
        <a:bodyPr/>
        <a:lstStyle/>
        <a:p>
          <a:endParaRPr lang="en-US"/>
        </a:p>
      </dgm:t>
    </dgm:pt>
    <dgm:pt modelId="{B609BFB6-C9AB-4E04-8C05-F2E9F5C4CF1E}" type="pres">
      <dgm:prSet presAssocID="{17170F18-F636-4CBF-8F90-DE1671418249}" presName="hierChild4" presStyleCnt="0"/>
      <dgm:spPr/>
    </dgm:pt>
    <dgm:pt modelId="{ACFCC599-C9F0-4F61-B60F-7FC8D41C69CF}" type="pres">
      <dgm:prSet presAssocID="{17170F18-F636-4CBF-8F90-DE1671418249}" presName="hierChild5" presStyleCnt="0"/>
      <dgm:spPr/>
    </dgm:pt>
    <dgm:pt modelId="{2F0B6CFD-4198-49A2-A210-9137B2052476}" type="pres">
      <dgm:prSet presAssocID="{2BC38E51-021F-4433-AFEF-2490FE4ACB59}" presName="Name50" presStyleLbl="parChTrans1D3" presStyleIdx="5" presStyleCnt="12"/>
      <dgm:spPr/>
      <dgm:t>
        <a:bodyPr/>
        <a:lstStyle/>
        <a:p>
          <a:endParaRPr lang="en-US"/>
        </a:p>
      </dgm:t>
    </dgm:pt>
    <dgm:pt modelId="{4CEE04A7-2F6A-420D-A982-3138FAA89B03}" type="pres">
      <dgm:prSet presAssocID="{93D79DFF-F244-4079-94D6-EE9E39576E1C}" presName="hierRoot2" presStyleCnt="0">
        <dgm:presLayoutVars>
          <dgm:hierBranch val="r"/>
        </dgm:presLayoutVars>
      </dgm:prSet>
      <dgm:spPr/>
    </dgm:pt>
    <dgm:pt modelId="{B83BCBE7-92ED-42AC-9584-5470FB7A203C}" type="pres">
      <dgm:prSet presAssocID="{93D79DFF-F244-4079-94D6-EE9E39576E1C}" presName="rootComposite" presStyleCnt="0"/>
      <dgm:spPr/>
    </dgm:pt>
    <dgm:pt modelId="{D277D5D1-98FD-40B2-8785-D5DFFC168C4B}" type="pres">
      <dgm:prSet presAssocID="{93D79DFF-F244-4079-94D6-EE9E39576E1C}" presName="rootText" presStyleLbl="node3" presStyleIdx="5" presStyleCnt="12">
        <dgm:presLayoutVars>
          <dgm:chPref val="3"/>
        </dgm:presLayoutVars>
      </dgm:prSet>
      <dgm:spPr/>
      <dgm:t>
        <a:bodyPr/>
        <a:lstStyle/>
        <a:p>
          <a:endParaRPr lang="en-US"/>
        </a:p>
      </dgm:t>
    </dgm:pt>
    <dgm:pt modelId="{E89D8567-B640-4B5A-91FC-E5200FFCFED8}" type="pres">
      <dgm:prSet presAssocID="{93D79DFF-F244-4079-94D6-EE9E39576E1C}" presName="rootConnector" presStyleLbl="node3" presStyleIdx="5" presStyleCnt="12"/>
      <dgm:spPr/>
      <dgm:t>
        <a:bodyPr/>
        <a:lstStyle/>
        <a:p>
          <a:endParaRPr lang="en-US"/>
        </a:p>
      </dgm:t>
    </dgm:pt>
    <dgm:pt modelId="{BC52F2E9-FD6E-4A20-A050-083331BC21BF}" type="pres">
      <dgm:prSet presAssocID="{93D79DFF-F244-4079-94D6-EE9E39576E1C}" presName="hierChild4" presStyleCnt="0"/>
      <dgm:spPr/>
    </dgm:pt>
    <dgm:pt modelId="{01A8CDCA-8FE2-4C65-B905-9BCE60F07F48}" type="pres">
      <dgm:prSet presAssocID="{93D79DFF-F244-4079-94D6-EE9E39576E1C}" presName="hierChild5" presStyleCnt="0"/>
      <dgm:spPr/>
    </dgm:pt>
    <dgm:pt modelId="{88653BFC-4605-4CCE-84C7-96C0BAC15E00}" type="pres">
      <dgm:prSet presAssocID="{06B161C4-D8B5-489F-A0D0-912F26E150F7}" presName="Name50" presStyleLbl="parChTrans1D3" presStyleIdx="6" presStyleCnt="12"/>
      <dgm:spPr/>
      <dgm:t>
        <a:bodyPr/>
        <a:lstStyle/>
        <a:p>
          <a:endParaRPr lang="en-US"/>
        </a:p>
      </dgm:t>
    </dgm:pt>
    <dgm:pt modelId="{66636715-9ED2-4613-B113-8D52479F6B3B}" type="pres">
      <dgm:prSet presAssocID="{BED00EE4-30B1-4AB7-9835-51849360B71A}" presName="hierRoot2" presStyleCnt="0">
        <dgm:presLayoutVars>
          <dgm:hierBranch val="r"/>
        </dgm:presLayoutVars>
      </dgm:prSet>
      <dgm:spPr/>
    </dgm:pt>
    <dgm:pt modelId="{F60947AC-66BE-4CFB-B625-26BF114AD6B0}" type="pres">
      <dgm:prSet presAssocID="{BED00EE4-30B1-4AB7-9835-51849360B71A}" presName="rootComposite" presStyleCnt="0"/>
      <dgm:spPr/>
    </dgm:pt>
    <dgm:pt modelId="{E585659F-D82D-47D5-810A-96AEE76D6175}" type="pres">
      <dgm:prSet presAssocID="{BED00EE4-30B1-4AB7-9835-51849360B71A}" presName="rootText" presStyleLbl="node3" presStyleIdx="6" presStyleCnt="12">
        <dgm:presLayoutVars>
          <dgm:chPref val="3"/>
        </dgm:presLayoutVars>
      </dgm:prSet>
      <dgm:spPr/>
      <dgm:t>
        <a:bodyPr/>
        <a:lstStyle/>
        <a:p>
          <a:endParaRPr lang="en-US"/>
        </a:p>
      </dgm:t>
    </dgm:pt>
    <dgm:pt modelId="{C2BFBDF4-FE93-44FF-92E0-1C06DD9242FC}" type="pres">
      <dgm:prSet presAssocID="{BED00EE4-30B1-4AB7-9835-51849360B71A}" presName="rootConnector" presStyleLbl="node3" presStyleIdx="6" presStyleCnt="12"/>
      <dgm:spPr/>
      <dgm:t>
        <a:bodyPr/>
        <a:lstStyle/>
        <a:p>
          <a:endParaRPr lang="en-US"/>
        </a:p>
      </dgm:t>
    </dgm:pt>
    <dgm:pt modelId="{D826C1D8-1C78-4C9A-A1D0-284866767397}" type="pres">
      <dgm:prSet presAssocID="{BED00EE4-30B1-4AB7-9835-51849360B71A}" presName="hierChild4" presStyleCnt="0"/>
      <dgm:spPr/>
    </dgm:pt>
    <dgm:pt modelId="{820CD4F6-9806-4B6E-898F-0E31E9800B2A}" type="pres">
      <dgm:prSet presAssocID="{BED00EE4-30B1-4AB7-9835-51849360B71A}" presName="hierChild5" presStyleCnt="0"/>
      <dgm:spPr/>
    </dgm:pt>
    <dgm:pt modelId="{1F58AF71-5D3D-4147-956F-E643617E9663}" type="pres">
      <dgm:prSet presAssocID="{26CBA304-E271-43C9-B18E-AC1733132F11}" presName="Name50" presStyleLbl="parChTrans1D3" presStyleIdx="7" presStyleCnt="12"/>
      <dgm:spPr/>
      <dgm:t>
        <a:bodyPr/>
        <a:lstStyle/>
        <a:p>
          <a:endParaRPr lang="en-US"/>
        </a:p>
      </dgm:t>
    </dgm:pt>
    <dgm:pt modelId="{D7A03571-7F3A-4D4F-BB7B-0F7DEABBF5D1}" type="pres">
      <dgm:prSet presAssocID="{AE9DA71D-2DC0-45A5-9E91-2A243AB9B135}" presName="hierRoot2" presStyleCnt="0">
        <dgm:presLayoutVars>
          <dgm:hierBranch val="r"/>
        </dgm:presLayoutVars>
      </dgm:prSet>
      <dgm:spPr/>
    </dgm:pt>
    <dgm:pt modelId="{33F99F3D-D4B5-43F4-81F0-6F6D6653D52C}" type="pres">
      <dgm:prSet presAssocID="{AE9DA71D-2DC0-45A5-9E91-2A243AB9B135}" presName="rootComposite" presStyleCnt="0"/>
      <dgm:spPr/>
    </dgm:pt>
    <dgm:pt modelId="{900CCC30-16B9-4627-8972-52F846946024}" type="pres">
      <dgm:prSet presAssocID="{AE9DA71D-2DC0-45A5-9E91-2A243AB9B135}" presName="rootText" presStyleLbl="node3" presStyleIdx="7" presStyleCnt="12">
        <dgm:presLayoutVars>
          <dgm:chPref val="3"/>
        </dgm:presLayoutVars>
      </dgm:prSet>
      <dgm:spPr/>
      <dgm:t>
        <a:bodyPr/>
        <a:lstStyle/>
        <a:p>
          <a:endParaRPr lang="en-US"/>
        </a:p>
      </dgm:t>
    </dgm:pt>
    <dgm:pt modelId="{B29E3E0A-4B98-4F2D-84FC-3E4E5ABFF897}" type="pres">
      <dgm:prSet presAssocID="{AE9DA71D-2DC0-45A5-9E91-2A243AB9B135}" presName="rootConnector" presStyleLbl="node3" presStyleIdx="7" presStyleCnt="12"/>
      <dgm:spPr/>
      <dgm:t>
        <a:bodyPr/>
        <a:lstStyle/>
        <a:p>
          <a:endParaRPr lang="en-US"/>
        </a:p>
      </dgm:t>
    </dgm:pt>
    <dgm:pt modelId="{11B2E79E-EDC3-47E4-BDC2-53F0DB7EFC68}" type="pres">
      <dgm:prSet presAssocID="{AE9DA71D-2DC0-45A5-9E91-2A243AB9B135}" presName="hierChild4" presStyleCnt="0"/>
      <dgm:spPr/>
    </dgm:pt>
    <dgm:pt modelId="{EC15DA0E-E302-4ED4-AF8D-8ECFA804632A}" type="pres">
      <dgm:prSet presAssocID="{AE9DA71D-2DC0-45A5-9E91-2A243AB9B135}" presName="hierChild5" presStyleCnt="0"/>
      <dgm:spPr/>
    </dgm:pt>
    <dgm:pt modelId="{422C4994-8FA0-4374-98B7-F861BB856BFD}" type="pres">
      <dgm:prSet presAssocID="{8706C0B1-811A-4A91-9A57-5C86BB250000}" presName="hierChild5" presStyleCnt="0"/>
      <dgm:spPr/>
    </dgm:pt>
    <dgm:pt modelId="{7F9191A8-173A-4E20-8420-F0773E455323}" type="pres">
      <dgm:prSet presAssocID="{7DAB885D-7FFC-4538-ADE6-5DCD595F8E9C}" presName="Name35" presStyleLbl="parChTrans1D2" presStyleIdx="2" presStyleCnt="10"/>
      <dgm:spPr/>
      <dgm:t>
        <a:bodyPr/>
        <a:lstStyle/>
        <a:p>
          <a:endParaRPr lang="en-US"/>
        </a:p>
      </dgm:t>
    </dgm:pt>
    <dgm:pt modelId="{2AA5D038-3D33-4D9B-8C53-7E8264B19EC0}" type="pres">
      <dgm:prSet presAssocID="{AD6CEF1D-379B-40AD-9796-CBEAA6F6E9F9}" presName="hierRoot2" presStyleCnt="0">
        <dgm:presLayoutVars>
          <dgm:hierBranch/>
        </dgm:presLayoutVars>
      </dgm:prSet>
      <dgm:spPr/>
    </dgm:pt>
    <dgm:pt modelId="{DC7D9B7E-427C-4606-9313-A6D6DF0F4AB2}" type="pres">
      <dgm:prSet presAssocID="{AD6CEF1D-379B-40AD-9796-CBEAA6F6E9F9}" presName="rootComposite" presStyleCnt="0"/>
      <dgm:spPr/>
    </dgm:pt>
    <dgm:pt modelId="{BD6B5C18-C8DF-4A69-87B2-8600B617A6FD}" type="pres">
      <dgm:prSet presAssocID="{AD6CEF1D-379B-40AD-9796-CBEAA6F6E9F9}" presName="rootText" presStyleLbl="node2" presStyleIdx="2" presStyleCnt="10" custScaleY="160532">
        <dgm:presLayoutVars>
          <dgm:chPref val="3"/>
        </dgm:presLayoutVars>
      </dgm:prSet>
      <dgm:spPr/>
      <dgm:t>
        <a:bodyPr/>
        <a:lstStyle/>
        <a:p>
          <a:endParaRPr lang="en-US"/>
        </a:p>
      </dgm:t>
    </dgm:pt>
    <dgm:pt modelId="{7554837A-B062-4637-B3F2-2A088FFCA1C1}" type="pres">
      <dgm:prSet presAssocID="{AD6CEF1D-379B-40AD-9796-CBEAA6F6E9F9}" presName="rootConnector" presStyleLbl="node2" presStyleIdx="2" presStyleCnt="10"/>
      <dgm:spPr/>
      <dgm:t>
        <a:bodyPr/>
        <a:lstStyle/>
        <a:p>
          <a:endParaRPr lang="en-US"/>
        </a:p>
      </dgm:t>
    </dgm:pt>
    <dgm:pt modelId="{CCD15AF1-B19F-41D5-8FE6-107AAD4B3D25}" type="pres">
      <dgm:prSet presAssocID="{AD6CEF1D-379B-40AD-9796-CBEAA6F6E9F9}" presName="hierChild4" presStyleCnt="0"/>
      <dgm:spPr/>
    </dgm:pt>
    <dgm:pt modelId="{40926764-9680-4B9A-92F3-6932D52E662C}" type="pres">
      <dgm:prSet presAssocID="{AD6CEF1D-379B-40AD-9796-CBEAA6F6E9F9}" presName="hierChild5" presStyleCnt="0"/>
      <dgm:spPr/>
    </dgm:pt>
    <dgm:pt modelId="{7E1C7746-C7AD-4338-B802-BD10A6D8177A}" type="pres">
      <dgm:prSet presAssocID="{943D0182-5DE1-413F-AD2C-BDD0954CBB61}" presName="Name35" presStyleLbl="parChTrans1D2" presStyleIdx="3" presStyleCnt="10"/>
      <dgm:spPr/>
      <dgm:t>
        <a:bodyPr/>
        <a:lstStyle/>
        <a:p>
          <a:endParaRPr lang="en-US"/>
        </a:p>
      </dgm:t>
    </dgm:pt>
    <dgm:pt modelId="{98AE460F-50F1-4436-A32A-F2CDEDDA1AB3}" type="pres">
      <dgm:prSet presAssocID="{6B964193-86F4-4A53-8E4E-31E88FFB6FD0}" presName="hierRoot2" presStyleCnt="0">
        <dgm:presLayoutVars>
          <dgm:hierBranch/>
        </dgm:presLayoutVars>
      </dgm:prSet>
      <dgm:spPr/>
    </dgm:pt>
    <dgm:pt modelId="{04F5640E-9CEF-48E8-A8E6-07F05F614555}" type="pres">
      <dgm:prSet presAssocID="{6B964193-86F4-4A53-8E4E-31E88FFB6FD0}" presName="rootComposite" presStyleCnt="0"/>
      <dgm:spPr/>
    </dgm:pt>
    <dgm:pt modelId="{623DC595-135C-437F-8E95-6279D72707D0}" type="pres">
      <dgm:prSet presAssocID="{6B964193-86F4-4A53-8E4E-31E88FFB6FD0}" presName="rootText" presStyleLbl="node2" presStyleIdx="3" presStyleCnt="10" custScaleY="160532">
        <dgm:presLayoutVars>
          <dgm:chPref val="3"/>
        </dgm:presLayoutVars>
      </dgm:prSet>
      <dgm:spPr/>
      <dgm:t>
        <a:bodyPr/>
        <a:lstStyle/>
        <a:p>
          <a:endParaRPr lang="en-US"/>
        </a:p>
      </dgm:t>
    </dgm:pt>
    <dgm:pt modelId="{506244B4-F6B2-4CA3-8940-ABA1E267EA49}" type="pres">
      <dgm:prSet presAssocID="{6B964193-86F4-4A53-8E4E-31E88FFB6FD0}" presName="rootConnector" presStyleLbl="node2" presStyleIdx="3" presStyleCnt="10"/>
      <dgm:spPr/>
      <dgm:t>
        <a:bodyPr/>
        <a:lstStyle/>
        <a:p>
          <a:endParaRPr lang="en-US"/>
        </a:p>
      </dgm:t>
    </dgm:pt>
    <dgm:pt modelId="{96095645-50B7-4C0C-A490-61C0E24934A2}" type="pres">
      <dgm:prSet presAssocID="{6B964193-86F4-4A53-8E4E-31E88FFB6FD0}" presName="hierChild4" presStyleCnt="0"/>
      <dgm:spPr/>
    </dgm:pt>
    <dgm:pt modelId="{DE5A8428-D4E7-4726-9CCA-C5FA7E9B30EA}" type="pres">
      <dgm:prSet presAssocID="{6B964193-86F4-4A53-8E4E-31E88FFB6FD0}" presName="hierChild5" presStyleCnt="0"/>
      <dgm:spPr/>
    </dgm:pt>
    <dgm:pt modelId="{E7625D46-D535-406F-A52B-596B1D0AA442}" type="pres">
      <dgm:prSet presAssocID="{E13DA8FA-43C9-418E-96EB-529B3BC5E073}" presName="Name35" presStyleLbl="parChTrans1D2" presStyleIdx="4" presStyleCnt="10"/>
      <dgm:spPr/>
      <dgm:t>
        <a:bodyPr/>
        <a:lstStyle/>
        <a:p>
          <a:endParaRPr lang="en-US"/>
        </a:p>
      </dgm:t>
    </dgm:pt>
    <dgm:pt modelId="{7C96CC62-3851-4769-8F6F-BCEB2D30A604}" type="pres">
      <dgm:prSet presAssocID="{641F5988-5996-4BFE-BFE4-BD09D533F9C5}" presName="hierRoot2" presStyleCnt="0">
        <dgm:presLayoutVars>
          <dgm:hierBranch/>
        </dgm:presLayoutVars>
      </dgm:prSet>
      <dgm:spPr/>
    </dgm:pt>
    <dgm:pt modelId="{0F8D8C52-2124-40C7-9FD1-A0CF4DFC97F2}" type="pres">
      <dgm:prSet presAssocID="{641F5988-5996-4BFE-BFE4-BD09D533F9C5}" presName="rootComposite" presStyleCnt="0"/>
      <dgm:spPr/>
    </dgm:pt>
    <dgm:pt modelId="{68C2A32D-2ABE-4D5E-999A-31B81A8DEFEA}" type="pres">
      <dgm:prSet presAssocID="{641F5988-5996-4BFE-BFE4-BD09D533F9C5}" presName="rootText" presStyleLbl="node2" presStyleIdx="4" presStyleCnt="10" custScaleY="160532">
        <dgm:presLayoutVars>
          <dgm:chPref val="3"/>
        </dgm:presLayoutVars>
      </dgm:prSet>
      <dgm:spPr/>
      <dgm:t>
        <a:bodyPr/>
        <a:lstStyle/>
        <a:p>
          <a:endParaRPr lang="en-US"/>
        </a:p>
      </dgm:t>
    </dgm:pt>
    <dgm:pt modelId="{36F97660-A81D-40E9-BBDC-3645E8A541EC}" type="pres">
      <dgm:prSet presAssocID="{641F5988-5996-4BFE-BFE4-BD09D533F9C5}" presName="rootConnector" presStyleLbl="node2" presStyleIdx="4" presStyleCnt="10"/>
      <dgm:spPr/>
      <dgm:t>
        <a:bodyPr/>
        <a:lstStyle/>
        <a:p>
          <a:endParaRPr lang="en-US"/>
        </a:p>
      </dgm:t>
    </dgm:pt>
    <dgm:pt modelId="{7F478A49-4BD7-4B16-B96F-9CEEB29D919F}" type="pres">
      <dgm:prSet presAssocID="{641F5988-5996-4BFE-BFE4-BD09D533F9C5}" presName="hierChild4" presStyleCnt="0"/>
      <dgm:spPr/>
    </dgm:pt>
    <dgm:pt modelId="{3658754B-B086-48E5-84AA-FFC92A928878}" type="pres">
      <dgm:prSet presAssocID="{641F5988-5996-4BFE-BFE4-BD09D533F9C5}" presName="hierChild5" presStyleCnt="0"/>
      <dgm:spPr/>
    </dgm:pt>
    <dgm:pt modelId="{C54AC98D-1A26-4E2E-971D-0B566076FE22}" type="pres">
      <dgm:prSet presAssocID="{CB2607D5-C22E-4934-B40A-26422E728898}" presName="Name35" presStyleLbl="parChTrans1D2" presStyleIdx="5" presStyleCnt="10"/>
      <dgm:spPr/>
      <dgm:t>
        <a:bodyPr/>
        <a:lstStyle/>
        <a:p>
          <a:endParaRPr lang="en-US"/>
        </a:p>
      </dgm:t>
    </dgm:pt>
    <dgm:pt modelId="{A4A9817D-ED7B-486E-809F-EA4B22D43C4E}" type="pres">
      <dgm:prSet presAssocID="{ADE3FBF8-F287-463E-BD37-2D18BEFDE388}" presName="hierRoot2" presStyleCnt="0">
        <dgm:presLayoutVars>
          <dgm:hierBranch/>
        </dgm:presLayoutVars>
      </dgm:prSet>
      <dgm:spPr/>
    </dgm:pt>
    <dgm:pt modelId="{DE66072F-51AE-433A-A756-4557C3E1508E}" type="pres">
      <dgm:prSet presAssocID="{ADE3FBF8-F287-463E-BD37-2D18BEFDE388}" presName="rootComposite" presStyleCnt="0"/>
      <dgm:spPr/>
    </dgm:pt>
    <dgm:pt modelId="{C76A7CE5-96F1-488E-8070-060A06F81861}" type="pres">
      <dgm:prSet presAssocID="{ADE3FBF8-F287-463E-BD37-2D18BEFDE388}" presName="rootText" presStyleLbl="node2" presStyleIdx="5" presStyleCnt="10" custScaleY="160532">
        <dgm:presLayoutVars>
          <dgm:chPref val="3"/>
        </dgm:presLayoutVars>
      </dgm:prSet>
      <dgm:spPr/>
      <dgm:t>
        <a:bodyPr/>
        <a:lstStyle/>
        <a:p>
          <a:endParaRPr lang="en-US"/>
        </a:p>
      </dgm:t>
    </dgm:pt>
    <dgm:pt modelId="{B1574F5D-A92F-4C07-9F31-2B090C08BE61}" type="pres">
      <dgm:prSet presAssocID="{ADE3FBF8-F287-463E-BD37-2D18BEFDE388}" presName="rootConnector" presStyleLbl="node2" presStyleIdx="5" presStyleCnt="10"/>
      <dgm:spPr/>
      <dgm:t>
        <a:bodyPr/>
        <a:lstStyle/>
        <a:p>
          <a:endParaRPr lang="en-US"/>
        </a:p>
      </dgm:t>
    </dgm:pt>
    <dgm:pt modelId="{2A281075-98C0-414E-A734-870B9E16F1A9}" type="pres">
      <dgm:prSet presAssocID="{ADE3FBF8-F287-463E-BD37-2D18BEFDE388}" presName="hierChild4" presStyleCnt="0"/>
      <dgm:spPr/>
    </dgm:pt>
    <dgm:pt modelId="{45494D40-AD87-46B9-8D3C-04FF7EF1433D}" type="pres">
      <dgm:prSet presAssocID="{ADE3FBF8-F287-463E-BD37-2D18BEFDE388}" presName="hierChild5" presStyleCnt="0"/>
      <dgm:spPr/>
    </dgm:pt>
    <dgm:pt modelId="{B4153B5A-B4F4-4F5E-8DE7-0C4D2A2A04FD}" type="pres">
      <dgm:prSet presAssocID="{FE3F0646-40C9-4462-8DC6-07050549FDE7}" presName="Name35" presStyleLbl="parChTrans1D2" presStyleIdx="6" presStyleCnt="10"/>
      <dgm:spPr/>
      <dgm:t>
        <a:bodyPr/>
        <a:lstStyle/>
        <a:p>
          <a:endParaRPr lang="en-US"/>
        </a:p>
      </dgm:t>
    </dgm:pt>
    <dgm:pt modelId="{87B30FDE-9F7A-4576-8707-023C8305F258}" type="pres">
      <dgm:prSet presAssocID="{EFD9CCDF-22E5-4C26-B4B8-D0C75271BD2C}" presName="hierRoot2" presStyleCnt="0">
        <dgm:presLayoutVars>
          <dgm:hierBranch/>
        </dgm:presLayoutVars>
      </dgm:prSet>
      <dgm:spPr/>
    </dgm:pt>
    <dgm:pt modelId="{741D76D9-4A69-48B8-BBC1-A154FD1EC699}" type="pres">
      <dgm:prSet presAssocID="{EFD9CCDF-22E5-4C26-B4B8-D0C75271BD2C}" presName="rootComposite" presStyleCnt="0"/>
      <dgm:spPr/>
    </dgm:pt>
    <dgm:pt modelId="{E33CF936-D61B-4608-9735-C27DC8AEA580}" type="pres">
      <dgm:prSet presAssocID="{EFD9CCDF-22E5-4C26-B4B8-D0C75271BD2C}" presName="rootText" presStyleLbl="node2" presStyleIdx="6" presStyleCnt="10" custScaleY="160532">
        <dgm:presLayoutVars>
          <dgm:chPref val="3"/>
        </dgm:presLayoutVars>
      </dgm:prSet>
      <dgm:spPr/>
      <dgm:t>
        <a:bodyPr/>
        <a:lstStyle/>
        <a:p>
          <a:endParaRPr lang="en-US"/>
        </a:p>
      </dgm:t>
    </dgm:pt>
    <dgm:pt modelId="{DA6344F6-F063-47D4-BC39-D7592D534DC6}" type="pres">
      <dgm:prSet presAssocID="{EFD9CCDF-22E5-4C26-B4B8-D0C75271BD2C}" presName="rootConnector" presStyleLbl="node2" presStyleIdx="6" presStyleCnt="10"/>
      <dgm:spPr/>
      <dgm:t>
        <a:bodyPr/>
        <a:lstStyle/>
        <a:p>
          <a:endParaRPr lang="en-US"/>
        </a:p>
      </dgm:t>
    </dgm:pt>
    <dgm:pt modelId="{4B408AC4-ECDB-479E-9D3C-7E18768975C6}" type="pres">
      <dgm:prSet presAssocID="{EFD9CCDF-22E5-4C26-B4B8-D0C75271BD2C}" presName="hierChild4" presStyleCnt="0"/>
      <dgm:spPr/>
    </dgm:pt>
    <dgm:pt modelId="{42C06C6E-22F7-4D31-9534-E17CBDAD67FC}" type="pres">
      <dgm:prSet presAssocID="{EFD9CCDF-22E5-4C26-B4B8-D0C75271BD2C}" presName="hierChild5" presStyleCnt="0"/>
      <dgm:spPr/>
    </dgm:pt>
    <dgm:pt modelId="{BB9A9E7C-C73C-4A0F-B4B4-0A860E07B286}" type="pres">
      <dgm:prSet presAssocID="{8428BD9F-010E-4DA5-B2CE-0A0491A539F2}" presName="Name35" presStyleLbl="parChTrans1D2" presStyleIdx="7" presStyleCnt="10"/>
      <dgm:spPr/>
      <dgm:t>
        <a:bodyPr/>
        <a:lstStyle/>
        <a:p>
          <a:endParaRPr lang="en-US"/>
        </a:p>
      </dgm:t>
    </dgm:pt>
    <dgm:pt modelId="{11699904-358F-49AC-B824-DFD7CEE01EDF}" type="pres">
      <dgm:prSet presAssocID="{9BB0176A-A56D-4559-B4A7-10090158F29A}" presName="hierRoot2" presStyleCnt="0">
        <dgm:presLayoutVars>
          <dgm:hierBranch/>
        </dgm:presLayoutVars>
      </dgm:prSet>
      <dgm:spPr/>
    </dgm:pt>
    <dgm:pt modelId="{E4B2E4E1-191D-4E3E-9F34-CD395C220F0B}" type="pres">
      <dgm:prSet presAssocID="{9BB0176A-A56D-4559-B4A7-10090158F29A}" presName="rootComposite" presStyleCnt="0"/>
      <dgm:spPr/>
    </dgm:pt>
    <dgm:pt modelId="{9939003F-0B56-4BCB-B7B0-180CE70C8432}" type="pres">
      <dgm:prSet presAssocID="{9BB0176A-A56D-4559-B4A7-10090158F29A}" presName="rootText" presStyleLbl="node2" presStyleIdx="7" presStyleCnt="10" custScaleY="160532">
        <dgm:presLayoutVars>
          <dgm:chPref val="3"/>
        </dgm:presLayoutVars>
      </dgm:prSet>
      <dgm:spPr/>
      <dgm:t>
        <a:bodyPr/>
        <a:lstStyle/>
        <a:p>
          <a:endParaRPr lang="en-US"/>
        </a:p>
      </dgm:t>
    </dgm:pt>
    <dgm:pt modelId="{631CD50C-2DC4-47BD-8461-65E95E15DF68}" type="pres">
      <dgm:prSet presAssocID="{9BB0176A-A56D-4559-B4A7-10090158F29A}" presName="rootConnector" presStyleLbl="node2" presStyleIdx="7" presStyleCnt="10"/>
      <dgm:spPr/>
      <dgm:t>
        <a:bodyPr/>
        <a:lstStyle/>
        <a:p>
          <a:endParaRPr lang="en-US"/>
        </a:p>
      </dgm:t>
    </dgm:pt>
    <dgm:pt modelId="{85A01258-5F74-4BE4-8D81-C97754305B61}" type="pres">
      <dgm:prSet presAssocID="{9BB0176A-A56D-4559-B4A7-10090158F29A}" presName="hierChild4" presStyleCnt="0"/>
      <dgm:spPr/>
    </dgm:pt>
    <dgm:pt modelId="{6812978C-A79E-48B4-973A-E14347079EC3}" type="pres">
      <dgm:prSet presAssocID="{9BB0176A-A56D-4559-B4A7-10090158F29A}" presName="hierChild5" presStyleCnt="0"/>
      <dgm:spPr/>
    </dgm:pt>
    <dgm:pt modelId="{D2324C7F-B502-4532-83ED-081CBC582C4D}" type="pres">
      <dgm:prSet presAssocID="{843FC778-8E18-43D4-AD2D-721ABDF7ACB5}" presName="Name35" presStyleLbl="parChTrans1D2" presStyleIdx="8" presStyleCnt="10"/>
      <dgm:spPr/>
      <dgm:t>
        <a:bodyPr/>
        <a:lstStyle/>
        <a:p>
          <a:endParaRPr lang="en-US"/>
        </a:p>
      </dgm:t>
    </dgm:pt>
    <dgm:pt modelId="{1721087B-654A-43DC-B6B8-E4F1161A5D6D}" type="pres">
      <dgm:prSet presAssocID="{C42D4DE8-0B2A-44B3-AFBB-B62503FEDADF}" presName="hierRoot2" presStyleCnt="0">
        <dgm:presLayoutVars>
          <dgm:hierBranch/>
        </dgm:presLayoutVars>
      </dgm:prSet>
      <dgm:spPr/>
    </dgm:pt>
    <dgm:pt modelId="{432EE3EB-F982-4C75-9C13-59749BE2E9C4}" type="pres">
      <dgm:prSet presAssocID="{C42D4DE8-0B2A-44B3-AFBB-B62503FEDADF}" presName="rootComposite" presStyleCnt="0"/>
      <dgm:spPr/>
    </dgm:pt>
    <dgm:pt modelId="{67A9FFA3-652F-48BE-A7E0-BCDFAED7469E}" type="pres">
      <dgm:prSet presAssocID="{C42D4DE8-0B2A-44B3-AFBB-B62503FEDADF}" presName="rootText" presStyleLbl="node2" presStyleIdx="8" presStyleCnt="10" custScaleY="160532">
        <dgm:presLayoutVars>
          <dgm:chPref val="3"/>
        </dgm:presLayoutVars>
      </dgm:prSet>
      <dgm:spPr/>
      <dgm:t>
        <a:bodyPr/>
        <a:lstStyle/>
        <a:p>
          <a:endParaRPr lang="en-US"/>
        </a:p>
      </dgm:t>
    </dgm:pt>
    <dgm:pt modelId="{1CB72CD5-69A7-4CAF-AD33-15C79C9BA6BA}" type="pres">
      <dgm:prSet presAssocID="{C42D4DE8-0B2A-44B3-AFBB-B62503FEDADF}" presName="rootConnector" presStyleLbl="node2" presStyleIdx="8" presStyleCnt="10"/>
      <dgm:spPr/>
      <dgm:t>
        <a:bodyPr/>
        <a:lstStyle/>
        <a:p>
          <a:endParaRPr lang="en-US"/>
        </a:p>
      </dgm:t>
    </dgm:pt>
    <dgm:pt modelId="{DCB5CC18-09E7-4E39-8224-EEC736874156}" type="pres">
      <dgm:prSet presAssocID="{C42D4DE8-0B2A-44B3-AFBB-B62503FEDADF}" presName="hierChild4" presStyleCnt="0"/>
      <dgm:spPr/>
    </dgm:pt>
    <dgm:pt modelId="{B5296755-DA8E-4154-957F-89E36CE32E4B}" type="pres">
      <dgm:prSet presAssocID="{C42D4DE8-0B2A-44B3-AFBB-B62503FEDADF}" presName="hierChild5" presStyleCnt="0"/>
      <dgm:spPr/>
    </dgm:pt>
    <dgm:pt modelId="{06FC941B-5C22-4ACD-88D9-DD795EAC7377}" type="pres">
      <dgm:prSet presAssocID="{CC7EE031-7A13-4AC3-874D-7EE9907ADB6D}" presName="Name35" presStyleLbl="parChTrans1D2" presStyleIdx="9" presStyleCnt="10"/>
      <dgm:spPr/>
      <dgm:t>
        <a:bodyPr/>
        <a:lstStyle/>
        <a:p>
          <a:endParaRPr lang="en-US"/>
        </a:p>
      </dgm:t>
    </dgm:pt>
    <dgm:pt modelId="{B83F683C-F3D3-416E-9447-CD0F769EC4E7}" type="pres">
      <dgm:prSet presAssocID="{C11AEE0D-F95E-48C7-BF57-3CA591CCE97F}" presName="hierRoot2" presStyleCnt="0">
        <dgm:presLayoutVars>
          <dgm:hierBranch val="l"/>
        </dgm:presLayoutVars>
      </dgm:prSet>
      <dgm:spPr/>
    </dgm:pt>
    <dgm:pt modelId="{756CFC39-00BC-4284-B930-66C7A998FEEF}" type="pres">
      <dgm:prSet presAssocID="{C11AEE0D-F95E-48C7-BF57-3CA591CCE97F}" presName="rootComposite" presStyleCnt="0"/>
      <dgm:spPr/>
    </dgm:pt>
    <dgm:pt modelId="{F0AC5BF9-9A55-4465-8A37-F2231B96C689}" type="pres">
      <dgm:prSet presAssocID="{C11AEE0D-F95E-48C7-BF57-3CA591CCE97F}" presName="rootText" presStyleLbl="node2" presStyleIdx="9" presStyleCnt="10" custScaleY="160532">
        <dgm:presLayoutVars>
          <dgm:chPref val="3"/>
        </dgm:presLayoutVars>
      </dgm:prSet>
      <dgm:spPr/>
      <dgm:t>
        <a:bodyPr/>
        <a:lstStyle/>
        <a:p>
          <a:endParaRPr lang="en-US"/>
        </a:p>
      </dgm:t>
    </dgm:pt>
    <dgm:pt modelId="{1379C8F8-440B-4537-BC63-EFB5EFE07EB3}" type="pres">
      <dgm:prSet presAssocID="{C11AEE0D-F95E-48C7-BF57-3CA591CCE97F}" presName="rootConnector" presStyleLbl="node2" presStyleIdx="9" presStyleCnt="10"/>
      <dgm:spPr/>
      <dgm:t>
        <a:bodyPr/>
        <a:lstStyle/>
        <a:p>
          <a:endParaRPr lang="en-US"/>
        </a:p>
      </dgm:t>
    </dgm:pt>
    <dgm:pt modelId="{6F644B2E-2607-410C-BD75-68EE63A4A1C2}" type="pres">
      <dgm:prSet presAssocID="{C11AEE0D-F95E-48C7-BF57-3CA591CCE97F}" presName="hierChild4" presStyleCnt="0"/>
      <dgm:spPr/>
    </dgm:pt>
    <dgm:pt modelId="{A6836D47-BA6F-428A-8CC0-17710CEDDF19}" type="pres">
      <dgm:prSet presAssocID="{D2F5DBED-1E78-4611-9D95-6D07667DBF1E}" presName="Name50" presStyleLbl="parChTrans1D3" presStyleIdx="8" presStyleCnt="12"/>
      <dgm:spPr/>
      <dgm:t>
        <a:bodyPr/>
        <a:lstStyle/>
        <a:p>
          <a:endParaRPr lang="en-US"/>
        </a:p>
      </dgm:t>
    </dgm:pt>
    <dgm:pt modelId="{51391D90-6FC9-46B2-A8F3-E6D28E1B365A}" type="pres">
      <dgm:prSet presAssocID="{8B2D5D60-49A5-403D-80B8-47EEB75A4793}" presName="hierRoot2" presStyleCnt="0">
        <dgm:presLayoutVars>
          <dgm:hierBranch val="r"/>
        </dgm:presLayoutVars>
      </dgm:prSet>
      <dgm:spPr/>
    </dgm:pt>
    <dgm:pt modelId="{8F60CD8D-2054-43E4-A6B4-83689D414918}" type="pres">
      <dgm:prSet presAssocID="{8B2D5D60-49A5-403D-80B8-47EEB75A4793}" presName="rootComposite" presStyleCnt="0"/>
      <dgm:spPr/>
    </dgm:pt>
    <dgm:pt modelId="{24A56A8F-F7F6-4CD1-AAC0-FDC60358F141}" type="pres">
      <dgm:prSet presAssocID="{8B2D5D60-49A5-403D-80B8-47EEB75A4793}" presName="rootText" presStyleLbl="node3" presStyleIdx="8" presStyleCnt="12">
        <dgm:presLayoutVars>
          <dgm:chPref val="3"/>
        </dgm:presLayoutVars>
      </dgm:prSet>
      <dgm:spPr/>
      <dgm:t>
        <a:bodyPr/>
        <a:lstStyle/>
        <a:p>
          <a:endParaRPr lang="en-US"/>
        </a:p>
      </dgm:t>
    </dgm:pt>
    <dgm:pt modelId="{9D6E8AD4-95C8-4745-99B3-0D5DBBC8A8C1}" type="pres">
      <dgm:prSet presAssocID="{8B2D5D60-49A5-403D-80B8-47EEB75A4793}" presName="rootConnector" presStyleLbl="node3" presStyleIdx="8" presStyleCnt="12"/>
      <dgm:spPr/>
      <dgm:t>
        <a:bodyPr/>
        <a:lstStyle/>
        <a:p>
          <a:endParaRPr lang="en-US"/>
        </a:p>
      </dgm:t>
    </dgm:pt>
    <dgm:pt modelId="{8159EE40-2C0B-4126-8DBC-DE9D45CA7199}" type="pres">
      <dgm:prSet presAssocID="{8B2D5D60-49A5-403D-80B8-47EEB75A4793}" presName="hierChild4" presStyleCnt="0"/>
      <dgm:spPr/>
    </dgm:pt>
    <dgm:pt modelId="{EBDB1732-F4B5-419A-A282-ABE1834153A9}" type="pres">
      <dgm:prSet presAssocID="{8B2D5D60-49A5-403D-80B8-47EEB75A4793}" presName="hierChild5" presStyleCnt="0"/>
      <dgm:spPr/>
    </dgm:pt>
    <dgm:pt modelId="{9462ACB1-F9CF-4AD3-85E7-EF9934B7D84C}" type="pres">
      <dgm:prSet presAssocID="{6BA9BB65-54DD-41D0-935A-E04F434D887D}" presName="Name50" presStyleLbl="parChTrans1D3" presStyleIdx="9" presStyleCnt="12"/>
      <dgm:spPr/>
      <dgm:t>
        <a:bodyPr/>
        <a:lstStyle/>
        <a:p>
          <a:endParaRPr lang="en-US"/>
        </a:p>
      </dgm:t>
    </dgm:pt>
    <dgm:pt modelId="{4781314D-CB64-4508-A271-1DED89020C51}" type="pres">
      <dgm:prSet presAssocID="{CA45DB66-E2AE-4B5E-ABC8-072C8226A1ED}" presName="hierRoot2" presStyleCnt="0">
        <dgm:presLayoutVars>
          <dgm:hierBranch val="r"/>
        </dgm:presLayoutVars>
      </dgm:prSet>
      <dgm:spPr/>
    </dgm:pt>
    <dgm:pt modelId="{52D6491C-FF21-4926-BBB2-0BD1FE5C75F6}" type="pres">
      <dgm:prSet presAssocID="{CA45DB66-E2AE-4B5E-ABC8-072C8226A1ED}" presName="rootComposite" presStyleCnt="0"/>
      <dgm:spPr/>
    </dgm:pt>
    <dgm:pt modelId="{59EE3BB1-82F4-44D1-B294-557AE28048CE}" type="pres">
      <dgm:prSet presAssocID="{CA45DB66-E2AE-4B5E-ABC8-072C8226A1ED}" presName="rootText" presStyleLbl="node3" presStyleIdx="9" presStyleCnt="12">
        <dgm:presLayoutVars>
          <dgm:chPref val="3"/>
        </dgm:presLayoutVars>
      </dgm:prSet>
      <dgm:spPr/>
      <dgm:t>
        <a:bodyPr/>
        <a:lstStyle/>
        <a:p>
          <a:endParaRPr lang="en-US"/>
        </a:p>
      </dgm:t>
    </dgm:pt>
    <dgm:pt modelId="{ABEEC2FA-CA55-4AF3-8FF0-6808152F02D7}" type="pres">
      <dgm:prSet presAssocID="{CA45DB66-E2AE-4B5E-ABC8-072C8226A1ED}" presName="rootConnector" presStyleLbl="node3" presStyleIdx="9" presStyleCnt="12"/>
      <dgm:spPr/>
      <dgm:t>
        <a:bodyPr/>
        <a:lstStyle/>
        <a:p>
          <a:endParaRPr lang="en-US"/>
        </a:p>
      </dgm:t>
    </dgm:pt>
    <dgm:pt modelId="{93C97A06-E38F-4750-A072-0672A55FEB5E}" type="pres">
      <dgm:prSet presAssocID="{CA45DB66-E2AE-4B5E-ABC8-072C8226A1ED}" presName="hierChild4" presStyleCnt="0"/>
      <dgm:spPr/>
    </dgm:pt>
    <dgm:pt modelId="{829C4C9D-6B53-43DB-A28E-A68229FBBFBE}" type="pres">
      <dgm:prSet presAssocID="{CA45DB66-E2AE-4B5E-ABC8-072C8226A1ED}" presName="hierChild5" presStyleCnt="0"/>
      <dgm:spPr/>
    </dgm:pt>
    <dgm:pt modelId="{E5E7A69F-2E0B-4474-BEB7-89BC91B81FCC}" type="pres">
      <dgm:prSet presAssocID="{2C9FB933-3DB6-423F-9263-57164A7F2EF3}" presName="Name50" presStyleLbl="parChTrans1D3" presStyleIdx="10" presStyleCnt="12"/>
      <dgm:spPr/>
      <dgm:t>
        <a:bodyPr/>
        <a:lstStyle/>
        <a:p>
          <a:endParaRPr lang="en-US"/>
        </a:p>
      </dgm:t>
    </dgm:pt>
    <dgm:pt modelId="{0A034321-DDC0-48B1-805B-49356F40AFE0}" type="pres">
      <dgm:prSet presAssocID="{B05B56FE-F0EB-40AE-B70F-14BB1DED50BA}" presName="hierRoot2" presStyleCnt="0">
        <dgm:presLayoutVars>
          <dgm:hierBranch val="r"/>
        </dgm:presLayoutVars>
      </dgm:prSet>
      <dgm:spPr/>
    </dgm:pt>
    <dgm:pt modelId="{B512FBDC-9A84-4233-AEE2-1C4086F1CBE1}" type="pres">
      <dgm:prSet presAssocID="{B05B56FE-F0EB-40AE-B70F-14BB1DED50BA}" presName="rootComposite" presStyleCnt="0"/>
      <dgm:spPr/>
    </dgm:pt>
    <dgm:pt modelId="{694064F9-8267-4DEC-BB4F-A6561DCEE3AA}" type="pres">
      <dgm:prSet presAssocID="{B05B56FE-F0EB-40AE-B70F-14BB1DED50BA}" presName="rootText" presStyleLbl="node3" presStyleIdx="10" presStyleCnt="12">
        <dgm:presLayoutVars>
          <dgm:chPref val="3"/>
        </dgm:presLayoutVars>
      </dgm:prSet>
      <dgm:spPr/>
      <dgm:t>
        <a:bodyPr/>
        <a:lstStyle/>
        <a:p>
          <a:endParaRPr lang="en-US"/>
        </a:p>
      </dgm:t>
    </dgm:pt>
    <dgm:pt modelId="{154851FF-2085-4CAF-A9A3-5E7140DE4CF3}" type="pres">
      <dgm:prSet presAssocID="{B05B56FE-F0EB-40AE-B70F-14BB1DED50BA}" presName="rootConnector" presStyleLbl="node3" presStyleIdx="10" presStyleCnt="12"/>
      <dgm:spPr/>
      <dgm:t>
        <a:bodyPr/>
        <a:lstStyle/>
        <a:p>
          <a:endParaRPr lang="en-US"/>
        </a:p>
      </dgm:t>
    </dgm:pt>
    <dgm:pt modelId="{EB0528B3-4A15-40D6-BC79-78D4FC77575F}" type="pres">
      <dgm:prSet presAssocID="{B05B56FE-F0EB-40AE-B70F-14BB1DED50BA}" presName="hierChild4" presStyleCnt="0"/>
      <dgm:spPr/>
    </dgm:pt>
    <dgm:pt modelId="{CC2838D7-5E1F-4C0E-A390-DCFDCDC9C50C}" type="pres">
      <dgm:prSet presAssocID="{B05B56FE-F0EB-40AE-B70F-14BB1DED50BA}" presName="hierChild5" presStyleCnt="0"/>
      <dgm:spPr/>
    </dgm:pt>
    <dgm:pt modelId="{CCF745C5-4D7B-4D9B-8AA7-4C77E93375C8}" type="pres">
      <dgm:prSet presAssocID="{792DF9AA-B3EE-4E5E-8317-EF13D5F0E13C}" presName="Name50" presStyleLbl="parChTrans1D3" presStyleIdx="11" presStyleCnt="12"/>
      <dgm:spPr/>
      <dgm:t>
        <a:bodyPr/>
        <a:lstStyle/>
        <a:p>
          <a:endParaRPr lang="en-US"/>
        </a:p>
      </dgm:t>
    </dgm:pt>
    <dgm:pt modelId="{6BD8C4DE-F710-4AE5-B955-657EB52F9CD2}" type="pres">
      <dgm:prSet presAssocID="{E94FE605-5BCC-4B92-8284-3D07592EB90E}" presName="hierRoot2" presStyleCnt="0">
        <dgm:presLayoutVars>
          <dgm:hierBranch val="l"/>
        </dgm:presLayoutVars>
      </dgm:prSet>
      <dgm:spPr/>
    </dgm:pt>
    <dgm:pt modelId="{4990FF0E-CCE9-47D0-B516-6B21116E6666}" type="pres">
      <dgm:prSet presAssocID="{E94FE605-5BCC-4B92-8284-3D07592EB90E}" presName="rootComposite" presStyleCnt="0"/>
      <dgm:spPr/>
    </dgm:pt>
    <dgm:pt modelId="{A20C1E17-BFF5-4342-80FA-63DFCA0EAEC6}" type="pres">
      <dgm:prSet presAssocID="{E94FE605-5BCC-4B92-8284-3D07592EB90E}" presName="rootText" presStyleLbl="node3" presStyleIdx="11" presStyleCnt="12">
        <dgm:presLayoutVars>
          <dgm:chPref val="3"/>
        </dgm:presLayoutVars>
      </dgm:prSet>
      <dgm:spPr/>
      <dgm:t>
        <a:bodyPr/>
        <a:lstStyle/>
        <a:p>
          <a:endParaRPr lang="en-US"/>
        </a:p>
      </dgm:t>
    </dgm:pt>
    <dgm:pt modelId="{34571421-58CF-44AD-95BD-CAED9C79BD6D}" type="pres">
      <dgm:prSet presAssocID="{E94FE605-5BCC-4B92-8284-3D07592EB90E}" presName="rootConnector" presStyleLbl="node3" presStyleIdx="11" presStyleCnt="12"/>
      <dgm:spPr/>
      <dgm:t>
        <a:bodyPr/>
        <a:lstStyle/>
        <a:p>
          <a:endParaRPr lang="en-US"/>
        </a:p>
      </dgm:t>
    </dgm:pt>
    <dgm:pt modelId="{7696E91A-9160-4FEB-8730-3BDD15A1CD40}" type="pres">
      <dgm:prSet presAssocID="{E94FE605-5BCC-4B92-8284-3D07592EB90E}" presName="hierChild4" presStyleCnt="0"/>
      <dgm:spPr/>
    </dgm:pt>
    <dgm:pt modelId="{C97E8816-DF32-426A-A7F6-4778323DCDE9}" type="pres">
      <dgm:prSet presAssocID="{E94FE605-5BCC-4B92-8284-3D07592EB90E}" presName="hierChild5" presStyleCnt="0"/>
      <dgm:spPr/>
    </dgm:pt>
    <dgm:pt modelId="{652031E2-BF00-4E7D-BB16-A02FE85A3BA1}" type="pres">
      <dgm:prSet presAssocID="{C11AEE0D-F95E-48C7-BF57-3CA591CCE97F}" presName="hierChild5" presStyleCnt="0"/>
      <dgm:spPr/>
    </dgm:pt>
    <dgm:pt modelId="{67A8D8E3-1DAF-4CB8-B40F-BAE2718DBA95}" type="pres">
      <dgm:prSet presAssocID="{64ECBC59-4530-4D82-9520-E57CB5DA59CF}" presName="hierChild3" presStyleCnt="0"/>
      <dgm:spPr/>
    </dgm:pt>
  </dgm:ptLst>
  <dgm:cxnLst>
    <dgm:cxn modelId="{4A50BD08-776C-4FD1-8B1F-9D591ABFAFB7}" srcId="{8706C0B1-811A-4A91-9A57-5C86BB250000}" destId="{93D79DFF-F244-4079-94D6-EE9E39576E1C}" srcOrd="5" destOrd="0" parTransId="{2BC38E51-021F-4433-AFEF-2490FE4ACB59}" sibTransId="{84B51C75-961E-4EDD-9ACD-830752CD73E6}"/>
    <dgm:cxn modelId="{AC4649AA-EE4F-4DA5-8565-07FB90BB5659}" srcId="{8706C0B1-811A-4A91-9A57-5C86BB250000}" destId="{17170F18-F636-4CBF-8F90-DE1671418249}" srcOrd="4" destOrd="0" parTransId="{168D0D9C-11B1-41BC-9AD0-5E44153CE82B}" sibTransId="{2B7E94C3-23D9-4E71-BF03-F0C861DA5077}"/>
    <dgm:cxn modelId="{FF7B76B2-BB25-49A5-92D9-1BC904965B36}" type="presOf" srcId="{4207C541-D159-4658-870B-B1BA5CE51442}" destId="{D8394A6B-0994-4CBF-AB31-42A1E8D7F521}" srcOrd="1" destOrd="0" presId="urn:microsoft.com/office/officeart/2005/8/layout/orgChart1"/>
    <dgm:cxn modelId="{FA276714-2CAE-4302-B496-1BF7DA252AFC}" type="presOf" srcId="{CA45DB66-E2AE-4B5E-ABC8-072C8226A1ED}" destId="{59EE3BB1-82F4-44D1-B294-557AE28048CE}" srcOrd="0" destOrd="0" presId="urn:microsoft.com/office/officeart/2005/8/layout/orgChart1"/>
    <dgm:cxn modelId="{B6D410A8-B963-475C-9072-8B4A301844B2}" type="presOf" srcId="{E13DA8FA-43C9-418E-96EB-529B3BC5E073}" destId="{E7625D46-D535-406F-A52B-596B1D0AA442}" srcOrd="0" destOrd="0" presId="urn:microsoft.com/office/officeart/2005/8/layout/orgChart1"/>
    <dgm:cxn modelId="{8232472E-19B8-479A-B337-C808BD92F88C}" type="presOf" srcId="{ADE3FBF8-F287-463E-BD37-2D18BEFDE388}" destId="{B1574F5D-A92F-4C07-9F31-2B090C08BE61}" srcOrd="1" destOrd="0" presId="urn:microsoft.com/office/officeart/2005/8/layout/orgChart1"/>
    <dgm:cxn modelId="{C0EA5981-7E55-4A81-BD60-D60556DBFFBA}" type="presOf" srcId="{E69ADDBD-C108-4B21-8AD0-B1BE2B687D32}" destId="{9DDB87C8-2247-4740-9913-28202F4BCE8C}" srcOrd="0" destOrd="0" presId="urn:microsoft.com/office/officeart/2005/8/layout/orgChart1"/>
    <dgm:cxn modelId="{84BE4A6C-0FBA-4E99-B86F-75B367D5F0E4}" type="presOf" srcId="{D2F5DBED-1E78-4611-9D95-6D07667DBF1E}" destId="{A6836D47-BA6F-428A-8CC0-17710CEDDF19}" srcOrd="0" destOrd="0" presId="urn:microsoft.com/office/officeart/2005/8/layout/orgChart1"/>
    <dgm:cxn modelId="{207E8014-3E13-421A-8F67-BD15A0BDC68C}" type="presOf" srcId="{0DCA741B-DB2E-45D7-AF0D-6FC71CEE9785}" destId="{84B69EFF-DF5D-4675-AED0-52E4CA7400E8}" srcOrd="0" destOrd="0" presId="urn:microsoft.com/office/officeart/2005/8/layout/orgChart1"/>
    <dgm:cxn modelId="{B96B83EB-676C-4FFE-ABB5-7A06FC074C44}" type="presOf" srcId="{168D0D9C-11B1-41BC-9AD0-5E44153CE82B}" destId="{8001C822-3E56-43CB-BE08-C1299376A42B}" srcOrd="0" destOrd="0" presId="urn:microsoft.com/office/officeart/2005/8/layout/orgChart1"/>
    <dgm:cxn modelId="{15AAB213-CFC7-4589-849D-F5D59705FC07}" type="presOf" srcId="{25FBA438-724D-4459-B2A9-6F1597C4C630}" destId="{0CD3F631-8107-45B3-A5B6-B4B831BED00A}" srcOrd="0" destOrd="0" presId="urn:microsoft.com/office/officeart/2005/8/layout/orgChart1"/>
    <dgm:cxn modelId="{CBCED771-C689-445C-9F4E-1367D08D6D0A}" type="presOf" srcId="{ADE3FBF8-F287-463E-BD37-2D18BEFDE388}" destId="{C76A7CE5-96F1-488E-8070-060A06F81861}" srcOrd="0" destOrd="0" presId="urn:microsoft.com/office/officeart/2005/8/layout/orgChart1"/>
    <dgm:cxn modelId="{4B16F87C-C347-4E09-9C01-B3CDABD3D40B}" srcId="{C11AEE0D-F95E-48C7-BF57-3CA591CCE97F}" destId="{B05B56FE-F0EB-40AE-B70F-14BB1DED50BA}" srcOrd="2" destOrd="0" parTransId="{2C9FB933-3DB6-423F-9263-57164A7F2EF3}" sibTransId="{A498148F-5B52-4CFD-902D-3AD7E0B10FDC}"/>
    <dgm:cxn modelId="{55E1AABE-52C3-45EC-A413-770AF8864993}" type="presOf" srcId="{792DF9AA-B3EE-4E5E-8317-EF13D5F0E13C}" destId="{CCF745C5-4D7B-4D9B-8AA7-4C77E93375C8}" srcOrd="0" destOrd="0" presId="urn:microsoft.com/office/officeart/2005/8/layout/orgChart1"/>
    <dgm:cxn modelId="{1E46040C-BDAE-4D6E-BAD4-E03D38EA9D03}" type="presOf" srcId="{4207C541-D159-4658-870B-B1BA5CE51442}" destId="{6C7234DC-854D-46A2-8F52-2D4DFA7F39CE}" srcOrd="0" destOrd="0" presId="urn:microsoft.com/office/officeart/2005/8/layout/orgChart1"/>
    <dgm:cxn modelId="{ED9DDCA4-3590-4C20-9AFD-51A8888BE195}" type="presOf" srcId="{FBDA37D0-2A88-4968-970F-9876EA66D0E2}" destId="{E5D585AC-8AC0-4BBA-84BC-ED2847998C9D}" srcOrd="0" destOrd="0" presId="urn:microsoft.com/office/officeart/2005/8/layout/orgChart1"/>
    <dgm:cxn modelId="{84E832E5-5A19-46DA-A0EE-D310A5CD7285}" type="presOf" srcId="{25FBA438-724D-4459-B2A9-6F1597C4C630}" destId="{37B958D4-595F-4A55-A8A4-1037CAF075CA}" srcOrd="1" destOrd="0" presId="urn:microsoft.com/office/officeart/2005/8/layout/orgChart1"/>
    <dgm:cxn modelId="{4E36CEB4-C7F5-4F34-814E-974CFFE48B81}" type="presOf" srcId="{17170F18-F636-4CBF-8F90-DE1671418249}" destId="{86996710-D37C-42EC-936A-7389D2385BC7}" srcOrd="0" destOrd="0" presId="urn:microsoft.com/office/officeart/2005/8/layout/orgChart1"/>
    <dgm:cxn modelId="{7FEC1FF0-01A9-4295-AC5A-6EBF73203817}" srcId="{FBDA37D0-2A88-4968-970F-9876EA66D0E2}" destId="{64ECBC59-4530-4D82-9520-E57CB5DA59CF}" srcOrd="0" destOrd="0" parTransId="{5DA37CC7-C417-4B32-B9BA-ECADF2CAE985}" sibTransId="{772BDD4C-A735-4675-ABA9-31B8A04D4E1D}"/>
    <dgm:cxn modelId="{FA6F543B-05D9-47FF-957C-1808D11A3785}" type="presOf" srcId="{2BC38E51-021F-4433-AFEF-2490FE4ACB59}" destId="{2F0B6CFD-4198-49A2-A210-9137B2052476}" srcOrd="0" destOrd="0" presId="urn:microsoft.com/office/officeart/2005/8/layout/orgChart1"/>
    <dgm:cxn modelId="{47DB95B9-D510-4C0D-B072-C2F30327232F}" srcId="{64ECBC59-4530-4D82-9520-E57CB5DA59CF}" destId="{EFD9CCDF-22E5-4C26-B4B8-D0C75271BD2C}" srcOrd="6" destOrd="0" parTransId="{FE3F0646-40C9-4462-8DC6-07050549FDE7}" sibTransId="{5C1EAD40-85EF-4B1A-8009-4E83EF71E844}"/>
    <dgm:cxn modelId="{E8B30EF0-18D8-4F91-899F-74ACF3EFFA0A}" srcId="{64ECBC59-4530-4D82-9520-E57CB5DA59CF}" destId="{AD6CEF1D-379B-40AD-9796-CBEAA6F6E9F9}" srcOrd="2" destOrd="0" parTransId="{7DAB885D-7FFC-4538-ADE6-5DCD595F8E9C}" sibTransId="{4F0E2702-44B0-4FCA-B63D-613EDAAE66A2}"/>
    <dgm:cxn modelId="{739F40E3-D022-41C8-80D2-FF6A3C7F2B5F}" type="presOf" srcId="{CA45DB66-E2AE-4B5E-ABC8-072C8226A1ED}" destId="{ABEEC2FA-CA55-4AF3-8FF0-6808152F02D7}" srcOrd="1" destOrd="0" presId="urn:microsoft.com/office/officeart/2005/8/layout/orgChart1"/>
    <dgm:cxn modelId="{A4D5E263-F4A9-48AA-B722-96317314D2DE}" srcId="{8706C0B1-811A-4A91-9A57-5C86BB250000}" destId="{661197A1-59AE-4404-96BF-7DF57E75FEC3}" srcOrd="1" destOrd="0" parTransId="{3AA73DD5-CF26-4863-935E-A94B39899072}" sibTransId="{31F59E92-467B-4AED-B2C4-05C35392C5AC}"/>
    <dgm:cxn modelId="{C45AEBD7-EAE7-4CFD-8AA3-BBAB15025100}" srcId="{64ECBC59-4530-4D82-9520-E57CB5DA59CF}" destId="{6B964193-86F4-4A53-8E4E-31E88FFB6FD0}" srcOrd="3" destOrd="0" parTransId="{943D0182-5DE1-413F-AD2C-BDD0954CBB61}" sibTransId="{96B47891-EECD-4CB7-BBC6-8CCDBB57D5F8}"/>
    <dgm:cxn modelId="{AE242312-C986-4DF4-92E7-8AFC95425240}" type="presOf" srcId="{1CEA1860-3C81-4A73-99CD-D3F54D7A7B2D}" destId="{FAFE2A19-3C58-4EC1-8892-A317CFBF6CEE}" srcOrd="0" destOrd="0" presId="urn:microsoft.com/office/officeart/2005/8/layout/orgChart1"/>
    <dgm:cxn modelId="{F85390A1-1A7D-4A96-B856-18BE32B329C1}" type="presOf" srcId="{DBBF70D5-B166-41F1-86BB-AC5E2827CA1A}" destId="{8F51FC04-5A46-4A28-948D-186C57F2AB54}" srcOrd="0" destOrd="0" presId="urn:microsoft.com/office/officeart/2005/8/layout/orgChart1"/>
    <dgm:cxn modelId="{32428960-ED2B-4D02-A6C6-5CBE366E8F56}" srcId="{64ECBC59-4530-4D82-9520-E57CB5DA59CF}" destId="{641F5988-5996-4BFE-BFE4-BD09D533F9C5}" srcOrd="4" destOrd="0" parTransId="{E13DA8FA-43C9-418E-96EB-529B3BC5E073}" sibTransId="{637B73F5-305F-4F76-8829-E930C6D48E4C}"/>
    <dgm:cxn modelId="{E8A75354-34FD-474A-96E3-5DC21C9A0A77}" type="presOf" srcId="{AD6CEF1D-379B-40AD-9796-CBEAA6F6E9F9}" destId="{7554837A-B062-4637-B3F2-2A088FFCA1C1}" srcOrd="1" destOrd="0" presId="urn:microsoft.com/office/officeart/2005/8/layout/orgChart1"/>
    <dgm:cxn modelId="{F0108835-5494-45B9-979E-AA0B6003490F}" srcId="{8706C0B1-811A-4A91-9A57-5C86BB250000}" destId="{25FBA438-724D-4459-B2A9-6F1597C4C630}" srcOrd="0" destOrd="0" parTransId="{C0767515-DD42-4097-8CD7-65E31EFE40CB}" sibTransId="{61BFDA20-E360-46EC-B19F-876EE7C871E5}"/>
    <dgm:cxn modelId="{B5D42CAB-C46A-45E3-BC1E-8E1A3F479ED7}" type="presOf" srcId="{2C9FB933-3DB6-423F-9263-57164A7F2EF3}" destId="{E5E7A69F-2E0B-4474-BEB7-89BC91B81FCC}" srcOrd="0" destOrd="0" presId="urn:microsoft.com/office/officeart/2005/8/layout/orgChart1"/>
    <dgm:cxn modelId="{901F79A3-484C-4572-BA7B-9583F020AD74}" type="presOf" srcId="{C11AEE0D-F95E-48C7-BF57-3CA591CCE97F}" destId="{F0AC5BF9-9A55-4465-8A37-F2231B96C689}" srcOrd="0" destOrd="0" presId="urn:microsoft.com/office/officeart/2005/8/layout/orgChart1"/>
    <dgm:cxn modelId="{D86D8AF9-F85E-41EA-946E-8D51A0060929}" type="presOf" srcId="{93D79DFF-F244-4079-94D6-EE9E39576E1C}" destId="{D277D5D1-98FD-40B2-8785-D5DFFC168C4B}" srcOrd="0" destOrd="0" presId="urn:microsoft.com/office/officeart/2005/8/layout/orgChart1"/>
    <dgm:cxn modelId="{2926BCFE-2AA3-4DBA-98D9-8E3FC314B3F2}" type="presOf" srcId="{FE3F0646-40C9-4462-8DC6-07050549FDE7}" destId="{B4153B5A-B4F4-4F5E-8DE7-0C4D2A2A04FD}" srcOrd="0" destOrd="0" presId="urn:microsoft.com/office/officeart/2005/8/layout/orgChart1"/>
    <dgm:cxn modelId="{68061025-7C54-4E1B-A718-2932658E2F7D}" type="presOf" srcId="{6B964193-86F4-4A53-8E4E-31E88FFB6FD0}" destId="{623DC595-135C-437F-8E95-6279D72707D0}" srcOrd="0" destOrd="0" presId="urn:microsoft.com/office/officeart/2005/8/layout/orgChart1"/>
    <dgm:cxn modelId="{EF8ABC90-424E-4085-A4B8-58AE9C3B7148}" srcId="{8706C0B1-811A-4A91-9A57-5C86BB250000}" destId="{BED00EE4-30B1-4AB7-9835-51849360B71A}" srcOrd="6" destOrd="0" parTransId="{06B161C4-D8B5-489F-A0D0-912F26E150F7}" sibTransId="{6D0D6961-30AF-4F22-BB14-DE9C677D2280}"/>
    <dgm:cxn modelId="{1DC38A03-8575-4527-AE2F-0A6B9C33BBC7}" type="presOf" srcId="{BED00EE4-30B1-4AB7-9835-51849360B71A}" destId="{E585659F-D82D-47D5-810A-96AEE76D6175}" srcOrd="0" destOrd="0" presId="urn:microsoft.com/office/officeart/2005/8/layout/orgChart1"/>
    <dgm:cxn modelId="{18E26B2B-675C-4958-8170-888E9993B73B}" type="presOf" srcId="{93D79DFF-F244-4079-94D6-EE9E39576E1C}" destId="{E89D8567-B640-4B5A-91FC-E5200FFCFED8}" srcOrd="1" destOrd="0" presId="urn:microsoft.com/office/officeart/2005/8/layout/orgChart1"/>
    <dgm:cxn modelId="{6F8647A5-A06B-4FB5-8DCB-E45868E0BA74}" srcId="{8706C0B1-811A-4A91-9A57-5C86BB250000}" destId="{AE9DA71D-2DC0-45A5-9E91-2A243AB9B135}" srcOrd="7" destOrd="0" parTransId="{26CBA304-E271-43C9-B18E-AC1733132F11}" sibTransId="{3C6DE47F-E81B-4FD5-89D6-4BD497429DC6}"/>
    <dgm:cxn modelId="{6E56A172-4B29-45D6-9B13-CECB25103EFC}" srcId="{64ECBC59-4530-4D82-9520-E57CB5DA59CF}" destId="{9BB0176A-A56D-4559-B4A7-10090158F29A}" srcOrd="7" destOrd="0" parTransId="{8428BD9F-010E-4DA5-B2CE-0A0491A539F2}" sibTransId="{6DEFCB93-A69E-4620-AEF2-27FB080D5A39}"/>
    <dgm:cxn modelId="{CE7B9420-BCC6-432C-9511-35B92742C238}" type="presOf" srcId="{64ECBC59-4530-4D82-9520-E57CB5DA59CF}" destId="{808D514B-A4F4-4152-BC07-69EEFDB1286E}" srcOrd="0" destOrd="0" presId="urn:microsoft.com/office/officeart/2005/8/layout/orgChart1"/>
    <dgm:cxn modelId="{7D8B459E-D9DE-4BFA-812E-4CD2300FF08B}" type="presOf" srcId="{C9124AAB-5379-4217-9735-71C7388D037E}" destId="{9A3D490C-9266-4945-BFD9-0777CB8CD32B}" srcOrd="0" destOrd="0" presId="urn:microsoft.com/office/officeart/2005/8/layout/orgChart1"/>
    <dgm:cxn modelId="{CC40D63B-83B5-4FF3-842A-3B0B5EF22C96}" type="presOf" srcId="{E94FE605-5BCC-4B92-8284-3D07592EB90E}" destId="{A20C1E17-BFF5-4342-80FA-63DFCA0EAEC6}" srcOrd="0" destOrd="0" presId="urn:microsoft.com/office/officeart/2005/8/layout/orgChart1"/>
    <dgm:cxn modelId="{885521A6-4F41-4E49-AFBF-B997A8E1E1E1}" type="presOf" srcId="{8706C0B1-811A-4A91-9A57-5C86BB250000}" destId="{31C3166B-8C06-4BBE-97AE-BDD912EE53CD}" srcOrd="1" destOrd="0" presId="urn:microsoft.com/office/officeart/2005/8/layout/orgChart1"/>
    <dgm:cxn modelId="{8B7C97D2-73D7-487F-97F9-0E0EC619DE40}" srcId="{64ECBC59-4530-4D82-9520-E57CB5DA59CF}" destId="{C11AEE0D-F95E-48C7-BF57-3CA591CCE97F}" srcOrd="9" destOrd="0" parTransId="{CC7EE031-7A13-4AC3-874D-7EE9907ADB6D}" sibTransId="{CF12BB5B-8B49-40A9-89E0-093B1B40D81D}"/>
    <dgm:cxn modelId="{D451345F-9AAE-4FA5-BA0D-604B97653A80}" type="presOf" srcId="{9BB0176A-A56D-4559-B4A7-10090158F29A}" destId="{9939003F-0B56-4BCB-B7B0-180CE70C8432}" srcOrd="0" destOrd="0" presId="urn:microsoft.com/office/officeart/2005/8/layout/orgChart1"/>
    <dgm:cxn modelId="{5913893A-6AB0-44E2-BE74-56A9E600FE75}" type="presOf" srcId="{C42D4DE8-0B2A-44B3-AFBB-B62503FEDADF}" destId="{67A9FFA3-652F-48BE-A7E0-BCDFAED7469E}" srcOrd="0" destOrd="0" presId="urn:microsoft.com/office/officeart/2005/8/layout/orgChart1"/>
    <dgm:cxn modelId="{5EDEC290-6780-4D68-86D7-0FCD68C363DF}" type="presOf" srcId="{661197A1-59AE-4404-96BF-7DF57E75FEC3}" destId="{EF4AD8BA-478F-4787-B654-7638BE9EDCD5}" srcOrd="1" destOrd="0" presId="urn:microsoft.com/office/officeart/2005/8/layout/orgChart1"/>
    <dgm:cxn modelId="{F425CCDF-DA16-4287-853B-2549542A1401}" type="presOf" srcId="{E94FE605-5BCC-4B92-8284-3D07592EB90E}" destId="{34571421-58CF-44AD-95BD-CAED9C79BD6D}" srcOrd="1" destOrd="0" presId="urn:microsoft.com/office/officeart/2005/8/layout/orgChart1"/>
    <dgm:cxn modelId="{E53394D7-1BA4-4BF0-B56B-8E21438FEBBA}" type="presOf" srcId="{E69ADDBD-C108-4B21-8AD0-B1BE2B687D32}" destId="{9664D700-94EA-40CF-A2BE-8DDC6FAD6D9A}" srcOrd="1" destOrd="0" presId="urn:microsoft.com/office/officeart/2005/8/layout/orgChart1"/>
    <dgm:cxn modelId="{E1F7A43F-ED15-4F91-B6D2-03925D39C58A}" type="presOf" srcId="{B05B56FE-F0EB-40AE-B70F-14BB1DED50BA}" destId="{154851FF-2085-4CAF-A9A3-5E7140DE4CF3}" srcOrd="1" destOrd="0" presId="urn:microsoft.com/office/officeart/2005/8/layout/orgChart1"/>
    <dgm:cxn modelId="{DFE68CA8-0B14-4798-9C4F-CDAEA3F45948}" srcId="{64ECBC59-4530-4D82-9520-E57CB5DA59CF}" destId="{C42D4DE8-0B2A-44B3-AFBB-B62503FEDADF}" srcOrd="8" destOrd="0" parTransId="{843FC778-8E18-43D4-AD2D-721ABDF7ACB5}" sibTransId="{6ECE1AD7-8E35-4524-AF35-871654A3E600}"/>
    <dgm:cxn modelId="{19A7BF0C-FD88-4768-84B1-8AB9318BC469}" type="presOf" srcId="{3AA73DD5-CF26-4863-935E-A94B39899072}" destId="{8EB4ACB7-9334-423D-8B94-9B7730F31B57}" srcOrd="0" destOrd="0" presId="urn:microsoft.com/office/officeart/2005/8/layout/orgChart1"/>
    <dgm:cxn modelId="{8C8BDCB7-887B-4B24-B439-97C84880D9A4}" type="presOf" srcId="{EFD9CCDF-22E5-4C26-B4B8-D0C75271BD2C}" destId="{DA6344F6-F063-47D4-BC39-D7592D534DC6}" srcOrd="1" destOrd="0" presId="urn:microsoft.com/office/officeart/2005/8/layout/orgChart1"/>
    <dgm:cxn modelId="{842D1915-2972-4C57-87BB-D964C2924018}" type="presOf" srcId="{C0767515-DD42-4097-8CD7-65E31EFE40CB}" destId="{A386C322-F198-41C2-84C7-A9361E250D18}" srcOrd="0" destOrd="0" presId="urn:microsoft.com/office/officeart/2005/8/layout/orgChart1"/>
    <dgm:cxn modelId="{6A8B72FC-B1D5-4A49-85CE-01536F2A11A0}" srcId="{C11AEE0D-F95E-48C7-BF57-3CA591CCE97F}" destId="{CA45DB66-E2AE-4B5E-ABC8-072C8226A1ED}" srcOrd="1" destOrd="0" parTransId="{6BA9BB65-54DD-41D0-935A-E04F434D887D}" sibTransId="{C4FBDE60-6C36-4F36-A422-E1D2DB8BBB06}"/>
    <dgm:cxn modelId="{CD26E32E-1FAD-4D52-9DFD-D0040E48F321}" type="presOf" srcId="{843FC778-8E18-43D4-AD2D-721ABDF7ACB5}" destId="{D2324C7F-B502-4532-83ED-081CBC582C4D}" srcOrd="0" destOrd="0" presId="urn:microsoft.com/office/officeart/2005/8/layout/orgChart1"/>
    <dgm:cxn modelId="{B9AD2644-D075-4099-A789-B7A14160413E}" type="presOf" srcId="{661197A1-59AE-4404-96BF-7DF57E75FEC3}" destId="{F1369886-6BD2-4306-9402-102266DA0B12}" srcOrd="0" destOrd="0" presId="urn:microsoft.com/office/officeart/2005/8/layout/orgChart1"/>
    <dgm:cxn modelId="{36DB4155-5D64-4697-909B-0E167E878B39}" type="presOf" srcId="{64ECBC59-4530-4D82-9520-E57CB5DA59CF}" destId="{86AC2644-F09C-4A5F-9864-22F21D665925}" srcOrd="1" destOrd="0" presId="urn:microsoft.com/office/officeart/2005/8/layout/orgChart1"/>
    <dgm:cxn modelId="{6B365584-80EA-44D2-AED4-F48316325DA5}" srcId="{8706C0B1-811A-4A91-9A57-5C86BB250000}" destId="{4207C541-D159-4658-870B-B1BA5CE51442}" srcOrd="2" destOrd="0" parTransId="{6FDBEE0A-5CC3-46E3-B806-9AC2E6DB23B0}" sibTransId="{CB21A012-FF0A-43E2-8646-9D29A2FEFB66}"/>
    <dgm:cxn modelId="{C7D25DA2-0A80-4C3C-BBCC-D7A5C10C80BB}" srcId="{C11AEE0D-F95E-48C7-BF57-3CA591CCE97F}" destId="{E94FE605-5BCC-4B92-8284-3D07592EB90E}" srcOrd="3" destOrd="0" parTransId="{792DF9AA-B3EE-4E5E-8317-EF13D5F0E13C}" sibTransId="{D1534352-76EA-440B-A0F6-26F22A3E6B7F}"/>
    <dgm:cxn modelId="{2B53795D-F122-410B-A27C-6DDD58CF7354}" srcId="{8706C0B1-811A-4A91-9A57-5C86BB250000}" destId="{E69ADDBD-C108-4B21-8AD0-B1BE2B687D32}" srcOrd="3" destOrd="0" parTransId="{1CEA1860-3C81-4A73-99CD-D3F54D7A7B2D}" sibTransId="{37808B2E-2746-4E7E-B28F-7633FB4D2639}"/>
    <dgm:cxn modelId="{B9DE9056-0CC1-4FCE-B056-3BD877F01FD2}" type="presOf" srcId="{EFD9CCDF-22E5-4C26-B4B8-D0C75271BD2C}" destId="{E33CF936-D61B-4608-9735-C27DC8AEA580}" srcOrd="0" destOrd="0" presId="urn:microsoft.com/office/officeart/2005/8/layout/orgChart1"/>
    <dgm:cxn modelId="{2D83F64C-67BE-43F4-BF77-4797D4F60075}" srcId="{64ECBC59-4530-4D82-9520-E57CB5DA59CF}" destId="{8706C0B1-811A-4A91-9A57-5C86BB250000}" srcOrd="1" destOrd="0" parTransId="{C9124AAB-5379-4217-9735-71C7388D037E}" sibTransId="{1E92D197-9738-4601-AB26-3FC1E6EEC98A}"/>
    <dgm:cxn modelId="{347A5AE1-6089-4F04-BFF5-A2DE067B99B0}" type="presOf" srcId="{06B161C4-D8B5-489F-A0D0-912F26E150F7}" destId="{88653BFC-4605-4CCE-84C7-96C0BAC15E00}" srcOrd="0" destOrd="0" presId="urn:microsoft.com/office/officeart/2005/8/layout/orgChart1"/>
    <dgm:cxn modelId="{1F39765C-7CEF-43BC-9A29-D12D9679B02D}" type="presOf" srcId="{7DAB885D-7FFC-4538-ADE6-5DCD595F8E9C}" destId="{7F9191A8-173A-4E20-8420-F0773E455323}" srcOrd="0" destOrd="0" presId="urn:microsoft.com/office/officeart/2005/8/layout/orgChart1"/>
    <dgm:cxn modelId="{EE9B4438-1603-46F7-9C24-E9EA10F804BF}" type="presOf" srcId="{8B2D5D60-49A5-403D-80B8-47EEB75A4793}" destId="{24A56A8F-F7F6-4CD1-AAC0-FDC60358F141}" srcOrd="0" destOrd="0" presId="urn:microsoft.com/office/officeart/2005/8/layout/orgChart1"/>
    <dgm:cxn modelId="{4B84FD41-9586-4A64-94AD-16B5645ABDF1}" type="presOf" srcId="{6B964193-86F4-4A53-8E4E-31E88FFB6FD0}" destId="{506244B4-F6B2-4CA3-8940-ABA1E267EA49}" srcOrd="1" destOrd="0" presId="urn:microsoft.com/office/officeart/2005/8/layout/orgChart1"/>
    <dgm:cxn modelId="{D79EB95D-D86D-42B3-8033-D61431AFB065}" type="presOf" srcId="{CC7EE031-7A13-4AC3-874D-7EE9907ADB6D}" destId="{06FC941B-5C22-4ACD-88D9-DD795EAC7377}" srcOrd="0" destOrd="0" presId="urn:microsoft.com/office/officeart/2005/8/layout/orgChart1"/>
    <dgm:cxn modelId="{43D702A8-77DA-4311-8052-1122FD0F8142}" srcId="{C11AEE0D-F95E-48C7-BF57-3CA591CCE97F}" destId="{8B2D5D60-49A5-403D-80B8-47EEB75A4793}" srcOrd="0" destOrd="0" parTransId="{D2F5DBED-1E78-4611-9D95-6D07667DBF1E}" sibTransId="{C9C016D8-3317-45AD-8D21-449FA659A45B}"/>
    <dgm:cxn modelId="{1BC94E5E-AF34-45C5-816F-8A450E37252D}" type="presOf" srcId="{0DCA741B-DB2E-45D7-AF0D-6FC71CEE9785}" destId="{8F6DE55C-720B-4DF3-AAA7-FF8486E5F353}" srcOrd="1" destOrd="0" presId="urn:microsoft.com/office/officeart/2005/8/layout/orgChart1"/>
    <dgm:cxn modelId="{BA90D0E5-25FF-4C56-B494-9E05976E5B44}" type="presOf" srcId="{641F5988-5996-4BFE-BFE4-BD09D533F9C5}" destId="{36F97660-A81D-40E9-BBDC-3645E8A541EC}" srcOrd="1" destOrd="0" presId="urn:microsoft.com/office/officeart/2005/8/layout/orgChart1"/>
    <dgm:cxn modelId="{D3E989A2-B5F3-46DB-BE75-9A4DE8303B04}" type="presOf" srcId="{943D0182-5DE1-413F-AD2C-BDD0954CBB61}" destId="{7E1C7746-C7AD-4338-B802-BD10A6D8177A}" srcOrd="0" destOrd="0" presId="urn:microsoft.com/office/officeart/2005/8/layout/orgChart1"/>
    <dgm:cxn modelId="{03A06619-5806-4220-BCDF-F4C14ADD96AC}" type="presOf" srcId="{26CBA304-E271-43C9-B18E-AC1733132F11}" destId="{1F58AF71-5D3D-4147-956F-E643617E9663}" srcOrd="0" destOrd="0" presId="urn:microsoft.com/office/officeart/2005/8/layout/orgChart1"/>
    <dgm:cxn modelId="{636DDBCF-05A2-4810-A235-8C68917020C5}" type="presOf" srcId="{8B2D5D60-49A5-403D-80B8-47EEB75A4793}" destId="{9D6E8AD4-95C8-4745-99B3-0D5DBBC8A8C1}" srcOrd="1" destOrd="0" presId="urn:microsoft.com/office/officeart/2005/8/layout/orgChart1"/>
    <dgm:cxn modelId="{B99B99E5-F267-451E-B51D-B1A0EBAF9378}" type="presOf" srcId="{641F5988-5996-4BFE-BFE4-BD09D533F9C5}" destId="{68C2A32D-2ABE-4D5E-999A-31B81A8DEFEA}" srcOrd="0" destOrd="0" presId="urn:microsoft.com/office/officeart/2005/8/layout/orgChart1"/>
    <dgm:cxn modelId="{8AE847B7-5469-4B9E-BD6D-B6FD39038A6A}" type="presOf" srcId="{AE9DA71D-2DC0-45A5-9E91-2A243AB9B135}" destId="{B29E3E0A-4B98-4F2D-84FC-3E4E5ABFF897}" srcOrd="1" destOrd="0" presId="urn:microsoft.com/office/officeart/2005/8/layout/orgChart1"/>
    <dgm:cxn modelId="{64AB41F5-5579-4F34-82F2-26B6FE09CA99}" type="presOf" srcId="{B05B56FE-F0EB-40AE-B70F-14BB1DED50BA}" destId="{694064F9-8267-4DEC-BB4F-A6561DCEE3AA}" srcOrd="0" destOrd="0" presId="urn:microsoft.com/office/officeart/2005/8/layout/orgChart1"/>
    <dgm:cxn modelId="{1E8ECB35-173B-439C-90CD-3287CAA294E6}" type="presOf" srcId="{BED00EE4-30B1-4AB7-9835-51849360B71A}" destId="{C2BFBDF4-FE93-44FF-92E0-1C06DD9242FC}" srcOrd="1" destOrd="0" presId="urn:microsoft.com/office/officeart/2005/8/layout/orgChart1"/>
    <dgm:cxn modelId="{8EC13A93-5731-43C6-9858-D93D4AF4604C}" type="presOf" srcId="{C11AEE0D-F95E-48C7-BF57-3CA591CCE97F}" destId="{1379C8F8-440B-4537-BC63-EFB5EFE07EB3}" srcOrd="1" destOrd="0" presId="urn:microsoft.com/office/officeart/2005/8/layout/orgChart1"/>
    <dgm:cxn modelId="{DE52C691-5740-4456-8584-FCA229CE827A}" type="presOf" srcId="{6FDBEE0A-5CC3-46E3-B806-9AC2E6DB23B0}" destId="{087C9714-0D6A-429E-8552-BF2946A46FCE}" srcOrd="0" destOrd="0" presId="urn:microsoft.com/office/officeart/2005/8/layout/orgChart1"/>
    <dgm:cxn modelId="{A40873FF-7446-4C66-A29E-27D18F3CED0C}" type="presOf" srcId="{8428BD9F-010E-4DA5-B2CE-0A0491A539F2}" destId="{BB9A9E7C-C73C-4A0F-B4B4-0A860E07B286}" srcOrd="0" destOrd="0" presId="urn:microsoft.com/office/officeart/2005/8/layout/orgChart1"/>
    <dgm:cxn modelId="{03EDC929-9E64-41A3-8E0B-C0BA6C78AA33}" type="presOf" srcId="{CB2607D5-C22E-4934-B40A-26422E728898}" destId="{C54AC98D-1A26-4E2E-971D-0B566076FE22}" srcOrd="0" destOrd="0" presId="urn:microsoft.com/office/officeart/2005/8/layout/orgChart1"/>
    <dgm:cxn modelId="{E56DFCC4-A035-4997-86D2-D2B5BC688B3F}" type="presOf" srcId="{AE9DA71D-2DC0-45A5-9E91-2A243AB9B135}" destId="{900CCC30-16B9-4627-8972-52F846946024}" srcOrd="0" destOrd="0" presId="urn:microsoft.com/office/officeart/2005/8/layout/orgChart1"/>
    <dgm:cxn modelId="{06EDEB0B-787B-4146-BC49-DCA8015E788D}" type="presOf" srcId="{6BA9BB65-54DD-41D0-935A-E04F434D887D}" destId="{9462ACB1-F9CF-4AD3-85E7-EF9934B7D84C}" srcOrd="0" destOrd="0" presId="urn:microsoft.com/office/officeart/2005/8/layout/orgChart1"/>
    <dgm:cxn modelId="{18826620-F13A-4910-86BB-0D0E72DA3E0D}" type="presOf" srcId="{8706C0B1-811A-4A91-9A57-5C86BB250000}" destId="{AE3CF111-4F6F-4FD9-B31D-3763A2E1D14A}" srcOrd="0" destOrd="0" presId="urn:microsoft.com/office/officeart/2005/8/layout/orgChart1"/>
    <dgm:cxn modelId="{25265602-DDA9-458F-AAF5-8AF2B9B70AD8}" type="presOf" srcId="{17170F18-F636-4CBF-8F90-DE1671418249}" destId="{05EDC922-F375-4A19-875B-1A52341AAAF7}" srcOrd="1" destOrd="0" presId="urn:microsoft.com/office/officeart/2005/8/layout/orgChart1"/>
    <dgm:cxn modelId="{AD629DDA-CF5F-4F60-97D9-82C57BCC7610}" type="presOf" srcId="{9BB0176A-A56D-4559-B4A7-10090158F29A}" destId="{631CD50C-2DC4-47BD-8461-65E95E15DF68}" srcOrd="1" destOrd="0" presId="urn:microsoft.com/office/officeart/2005/8/layout/orgChart1"/>
    <dgm:cxn modelId="{F051D74D-A469-4DBB-88D3-03A9BC0646A3}" srcId="{64ECBC59-4530-4D82-9520-E57CB5DA59CF}" destId="{0DCA741B-DB2E-45D7-AF0D-6FC71CEE9785}" srcOrd="0" destOrd="0" parTransId="{DBBF70D5-B166-41F1-86BB-AC5E2827CA1A}" sibTransId="{5DE8BC69-4563-42BA-AF4B-A94B7AA42D71}"/>
    <dgm:cxn modelId="{41330DFD-9404-48FE-BA28-6DB1F9EAEF71}" type="presOf" srcId="{C42D4DE8-0B2A-44B3-AFBB-B62503FEDADF}" destId="{1CB72CD5-69A7-4CAF-AD33-15C79C9BA6BA}" srcOrd="1" destOrd="0" presId="urn:microsoft.com/office/officeart/2005/8/layout/orgChart1"/>
    <dgm:cxn modelId="{6D1F2E59-4FED-4B07-8747-E2BEB8C71B23}" srcId="{64ECBC59-4530-4D82-9520-E57CB5DA59CF}" destId="{ADE3FBF8-F287-463E-BD37-2D18BEFDE388}" srcOrd="5" destOrd="0" parTransId="{CB2607D5-C22E-4934-B40A-26422E728898}" sibTransId="{EDFF024E-7E28-40B7-8132-A9692FA78D1A}"/>
    <dgm:cxn modelId="{408E28B5-FB12-4D72-BAB2-2C9A973DBB2C}" type="presOf" srcId="{AD6CEF1D-379B-40AD-9796-CBEAA6F6E9F9}" destId="{BD6B5C18-C8DF-4A69-87B2-8600B617A6FD}" srcOrd="0" destOrd="0" presId="urn:microsoft.com/office/officeart/2005/8/layout/orgChart1"/>
    <dgm:cxn modelId="{E4ED838A-BFE7-429C-9EE4-AEC8C2D5DFB5}" type="presParOf" srcId="{E5D585AC-8AC0-4BBA-84BC-ED2847998C9D}" destId="{5F0FC163-4E90-4515-BE8B-5723E0F57CE8}" srcOrd="0" destOrd="0" presId="urn:microsoft.com/office/officeart/2005/8/layout/orgChart1"/>
    <dgm:cxn modelId="{CB3BB56B-3EE0-4A97-AA63-01FFF0CD1695}" type="presParOf" srcId="{5F0FC163-4E90-4515-BE8B-5723E0F57CE8}" destId="{20E44F6A-E31C-4A23-A55A-6AA529AD09D0}" srcOrd="0" destOrd="0" presId="urn:microsoft.com/office/officeart/2005/8/layout/orgChart1"/>
    <dgm:cxn modelId="{852DF177-991F-489A-82D1-87C651EC6723}" type="presParOf" srcId="{20E44F6A-E31C-4A23-A55A-6AA529AD09D0}" destId="{808D514B-A4F4-4152-BC07-69EEFDB1286E}" srcOrd="0" destOrd="0" presId="urn:microsoft.com/office/officeart/2005/8/layout/orgChart1"/>
    <dgm:cxn modelId="{6B70C92F-5B16-4BD3-A5D7-DB9A12B0FE54}" type="presParOf" srcId="{20E44F6A-E31C-4A23-A55A-6AA529AD09D0}" destId="{86AC2644-F09C-4A5F-9864-22F21D665925}" srcOrd="1" destOrd="0" presId="urn:microsoft.com/office/officeart/2005/8/layout/orgChart1"/>
    <dgm:cxn modelId="{EDA1CD4A-06A2-40A5-B9E6-F951B7914E4F}" type="presParOf" srcId="{5F0FC163-4E90-4515-BE8B-5723E0F57CE8}" destId="{86C2EBAB-4A29-44C9-8D17-28E03DE4BC87}" srcOrd="1" destOrd="0" presId="urn:microsoft.com/office/officeart/2005/8/layout/orgChart1"/>
    <dgm:cxn modelId="{D1DDEEB8-A337-4E16-891B-331617C827B9}" type="presParOf" srcId="{86C2EBAB-4A29-44C9-8D17-28E03DE4BC87}" destId="{8F51FC04-5A46-4A28-948D-186C57F2AB54}" srcOrd="0" destOrd="0" presId="urn:microsoft.com/office/officeart/2005/8/layout/orgChart1"/>
    <dgm:cxn modelId="{077A455B-0CE3-4720-A0C6-5DFC24544F4D}" type="presParOf" srcId="{86C2EBAB-4A29-44C9-8D17-28E03DE4BC87}" destId="{818885B7-13C5-4754-83F1-92B071827C4A}" srcOrd="1" destOrd="0" presId="urn:microsoft.com/office/officeart/2005/8/layout/orgChart1"/>
    <dgm:cxn modelId="{87368FE0-9F93-4197-A0A4-156C14926237}" type="presParOf" srcId="{818885B7-13C5-4754-83F1-92B071827C4A}" destId="{1747D485-D3E2-40BB-B78F-3F621AED8464}" srcOrd="0" destOrd="0" presId="urn:microsoft.com/office/officeart/2005/8/layout/orgChart1"/>
    <dgm:cxn modelId="{592F09A8-87DF-4685-ABCA-4756E78E8384}" type="presParOf" srcId="{1747D485-D3E2-40BB-B78F-3F621AED8464}" destId="{84B69EFF-DF5D-4675-AED0-52E4CA7400E8}" srcOrd="0" destOrd="0" presId="urn:microsoft.com/office/officeart/2005/8/layout/orgChart1"/>
    <dgm:cxn modelId="{B1227F40-C502-427B-A11E-E1EE146238AD}" type="presParOf" srcId="{1747D485-D3E2-40BB-B78F-3F621AED8464}" destId="{8F6DE55C-720B-4DF3-AAA7-FF8486E5F353}" srcOrd="1" destOrd="0" presId="urn:microsoft.com/office/officeart/2005/8/layout/orgChart1"/>
    <dgm:cxn modelId="{1C045CF8-7F1A-4E22-BEFC-5EC209DA4EA6}" type="presParOf" srcId="{818885B7-13C5-4754-83F1-92B071827C4A}" destId="{870C4B18-69BD-4A82-8F2F-9DA1B93FBD09}" srcOrd="1" destOrd="0" presId="urn:microsoft.com/office/officeart/2005/8/layout/orgChart1"/>
    <dgm:cxn modelId="{49C1937B-B8B0-48D8-BEF4-DFC8C43CB9EB}" type="presParOf" srcId="{818885B7-13C5-4754-83F1-92B071827C4A}" destId="{19B8CE1C-70ED-423E-859F-8ADD294007F4}" srcOrd="2" destOrd="0" presId="urn:microsoft.com/office/officeart/2005/8/layout/orgChart1"/>
    <dgm:cxn modelId="{AE2528AF-3D45-45A0-A477-2E957665563B}" type="presParOf" srcId="{86C2EBAB-4A29-44C9-8D17-28E03DE4BC87}" destId="{9A3D490C-9266-4945-BFD9-0777CB8CD32B}" srcOrd="2" destOrd="0" presId="urn:microsoft.com/office/officeart/2005/8/layout/orgChart1"/>
    <dgm:cxn modelId="{5BDCE346-984B-4E38-B1BC-5E6FEC59319B}" type="presParOf" srcId="{86C2EBAB-4A29-44C9-8D17-28E03DE4BC87}" destId="{04EE5F22-530B-4BE4-A1EC-E4AA7F980354}" srcOrd="3" destOrd="0" presId="urn:microsoft.com/office/officeart/2005/8/layout/orgChart1"/>
    <dgm:cxn modelId="{9B4F766E-DFB7-40AF-9EF7-3E9F9034F406}" type="presParOf" srcId="{04EE5F22-530B-4BE4-A1EC-E4AA7F980354}" destId="{9A2C8EC3-B126-4EE3-9E8F-C37181E21B06}" srcOrd="0" destOrd="0" presId="urn:microsoft.com/office/officeart/2005/8/layout/orgChart1"/>
    <dgm:cxn modelId="{661CA2AB-9488-4399-B01A-80034A8806BA}" type="presParOf" srcId="{9A2C8EC3-B126-4EE3-9E8F-C37181E21B06}" destId="{AE3CF111-4F6F-4FD9-B31D-3763A2E1D14A}" srcOrd="0" destOrd="0" presId="urn:microsoft.com/office/officeart/2005/8/layout/orgChart1"/>
    <dgm:cxn modelId="{CA8A1A45-3432-4C77-9A11-C1F22EFC25CD}" type="presParOf" srcId="{9A2C8EC3-B126-4EE3-9E8F-C37181E21B06}" destId="{31C3166B-8C06-4BBE-97AE-BDD912EE53CD}" srcOrd="1" destOrd="0" presId="urn:microsoft.com/office/officeart/2005/8/layout/orgChart1"/>
    <dgm:cxn modelId="{21403F1E-2836-4935-A2A2-BB81A45F0935}" type="presParOf" srcId="{04EE5F22-530B-4BE4-A1EC-E4AA7F980354}" destId="{211D829D-A9EF-41EC-ADD5-16922AA59157}" srcOrd="1" destOrd="0" presId="urn:microsoft.com/office/officeart/2005/8/layout/orgChart1"/>
    <dgm:cxn modelId="{F5486BB5-940F-43EF-8AD9-C68578348ADE}" type="presParOf" srcId="{211D829D-A9EF-41EC-ADD5-16922AA59157}" destId="{A386C322-F198-41C2-84C7-A9361E250D18}" srcOrd="0" destOrd="0" presId="urn:microsoft.com/office/officeart/2005/8/layout/orgChart1"/>
    <dgm:cxn modelId="{AECE754E-3BE2-4009-9F07-89141CFE37CF}" type="presParOf" srcId="{211D829D-A9EF-41EC-ADD5-16922AA59157}" destId="{31FEA515-2CBF-4392-961B-6F96051F1C39}" srcOrd="1" destOrd="0" presId="urn:microsoft.com/office/officeart/2005/8/layout/orgChart1"/>
    <dgm:cxn modelId="{17D71284-D4BF-4982-82CA-0BFB5190A542}" type="presParOf" srcId="{31FEA515-2CBF-4392-961B-6F96051F1C39}" destId="{2042C527-9B3C-42B6-A15B-4F41512621E5}" srcOrd="0" destOrd="0" presId="urn:microsoft.com/office/officeart/2005/8/layout/orgChart1"/>
    <dgm:cxn modelId="{92BA344D-DC24-4163-8892-ABA3ED7C495B}" type="presParOf" srcId="{2042C527-9B3C-42B6-A15B-4F41512621E5}" destId="{0CD3F631-8107-45B3-A5B6-B4B831BED00A}" srcOrd="0" destOrd="0" presId="urn:microsoft.com/office/officeart/2005/8/layout/orgChart1"/>
    <dgm:cxn modelId="{09EF0802-4F78-4A9F-B3D8-83D6129D8C75}" type="presParOf" srcId="{2042C527-9B3C-42B6-A15B-4F41512621E5}" destId="{37B958D4-595F-4A55-A8A4-1037CAF075CA}" srcOrd="1" destOrd="0" presId="urn:microsoft.com/office/officeart/2005/8/layout/orgChart1"/>
    <dgm:cxn modelId="{2D6046C3-EEBF-4487-BB44-EB0410B80C3E}" type="presParOf" srcId="{31FEA515-2CBF-4392-961B-6F96051F1C39}" destId="{DA110624-6539-41D8-A61B-A4896170076A}" srcOrd="1" destOrd="0" presId="urn:microsoft.com/office/officeart/2005/8/layout/orgChart1"/>
    <dgm:cxn modelId="{C2AE4867-E380-430E-8CA8-BA7FABC216D2}" type="presParOf" srcId="{31FEA515-2CBF-4392-961B-6F96051F1C39}" destId="{A423ABB9-6A64-41EE-ADE1-388CD732435D}" srcOrd="2" destOrd="0" presId="urn:microsoft.com/office/officeart/2005/8/layout/orgChart1"/>
    <dgm:cxn modelId="{532D1FD2-9009-4AF0-BAAD-6ABC54F4FA13}" type="presParOf" srcId="{211D829D-A9EF-41EC-ADD5-16922AA59157}" destId="{8EB4ACB7-9334-423D-8B94-9B7730F31B57}" srcOrd="2" destOrd="0" presId="urn:microsoft.com/office/officeart/2005/8/layout/orgChart1"/>
    <dgm:cxn modelId="{BB9B6B17-A1B6-4ACB-86ED-AC77CB0E4285}" type="presParOf" srcId="{211D829D-A9EF-41EC-ADD5-16922AA59157}" destId="{BBF65745-1E60-4FB0-9638-40DA54939B03}" srcOrd="3" destOrd="0" presId="urn:microsoft.com/office/officeart/2005/8/layout/orgChart1"/>
    <dgm:cxn modelId="{028C9F13-4E9A-452E-B25A-119F7DE5033D}" type="presParOf" srcId="{BBF65745-1E60-4FB0-9638-40DA54939B03}" destId="{278799A0-B02E-469A-B82A-10D7D902016E}" srcOrd="0" destOrd="0" presId="urn:microsoft.com/office/officeart/2005/8/layout/orgChart1"/>
    <dgm:cxn modelId="{6A119A0C-B408-474C-940B-043594748EC4}" type="presParOf" srcId="{278799A0-B02E-469A-B82A-10D7D902016E}" destId="{F1369886-6BD2-4306-9402-102266DA0B12}" srcOrd="0" destOrd="0" presId="urn:microsoft.com/office/officeart/2005/8/layout/orgChart1"/>
    <dgm:cxn modelId="{794F7454-13D2-44C2-878D-9C6108D436B1}" type="presParOf" srcId="{278799A0-B02E-469A-B82A-10D7D902016E}" destId="{EF4AD8BA-478F-4787-B654-7638BE9EDCD5}" srcOrd="1" destOrd="0" presId="urn:microsoft.com/office/officeart/2005/8/layout/orgChart1"/>
    <dgm:cxn modelId="{81982C58-B9A5-4752-A049-AA17E6B013A9}" type="presParOf" srcId="{BBF65745-1E60-4FB0-9638-40DA54939B03}" destId="{A5F4A083-0F57-4D55-AAD1-F32340E47811}" srcOrd="1" destOrd="0" presId="urn:microsoft.com/office/officeart/2005/8/layout/orgChart1"/>
    <dgm:cxn modelId="{7F80A362-2617-4319-A096-10CE60E40339}" type="presParOf" srcId="{BBF65745-1E60-4FB0-9638-40DA54939B03}" destId="{72B7266A-8264-4999-B221-5EB06A761B8D}" srcOrd="2" destOrd="0" presId="urn:microsoft.com/office/officeart/2005/8/layout/orgChart1"/>
    <dgm:cxn modelId="{16BCD389-D85E-4695-9B41-08768D91AD03}" type="presParOf" srcId="{211D829D-A9EF-41EC-ADD5-16922AA59157}" destId="{087C9714-0D6A-429E-8552-BF2946A46FCE}" srcOrd="4" destOrd="0" presId="urn:microsoft.com/office/officeart/2005/8/layout/orgChart1"/>
    <dgm:cxn modelId="{0519151E-BEBB-41D2-8E6C-A1F4AE5A5545}" type="presParOf" srcId="{211D829D-A9EF-41EC-ADD5-16922AA59157}" destId="{4E1AE760-1A7C-4A20-95DC-BD0EC1EE78E7}" srcOrd="5" destOrd="0" presId="urn:microsoft.com/office/officeart/2005/8/layout/orgChart1"/>
    <dgm:cxn modelId="{C8D050CF-B87D-4A79-A471-CD632862DB1B}" type="presParOf" srcId="{4E1AE760-1A7C-4A20-95DC-BD0EC1EE78E7}" destId="{F7469BF8-7601-465F-93E3-2E1CAA3B6FF6}" srcOrd="0" destOrd="0" presId="urn:microsoft.com/office/officeart/2005/8/layout/orgChart1"/>
    <dgm:cxn modelId="{11DA27E4-0150-4B63-8641-7361CC0A1ED1}" type="presParOf" srcId="{F7469BF8-7601-465F-93E3-2E1CAA3B6FF6}" destId="{6C7234DC-854D-46A2-8F52-2D4DFA7F39CE}" srcOrd="0" destOrd="0" presId="urn:microsoft.com/office/officeart/2005/8/layout/orgChart1"/>
    <dgm:cxn modelId="{5022B496-CE4C-40A3-B6AE-231EEFF34B25}" type="presParOf" srcId="{F7469BF8-7601-465F-93E3-2E1CAA3B6FF6}" destId="{D8394A6B-0994-4CBF-AB31-42A1E8D7F521}" srcOrd="1" destOrd="0" presId="urn:microsoft.com/office/officeart/2005/8/layout/orgChart1"/>
    <dgm:cxn modelId="{6D6629E7-DA4E-4B1C-A5ED-F54E9135326B}" type="presParOf" srcId="{4E1AE760-1A7C-4A20-95DC-BD0EC1EE78E7}" destId="{78DF6892-BBDC-4288-BA42-C0A8F5AC52BC}" srcOrd="1" destOrd="0" presId="urn:microsoft.com/office/officeart/2005/8/layout/orgChart1"/>
    <dgm:cxn modelId="{511BDFB0-17CD-4578-91E1-F4C2038F8E84}" type="presParOf" srcId="{4E1AE760-1A7C-4A20-95DC-BD0EC1EE78E7}" destId="{E93032B1-B4CE-4F15-AF18-F4E74E99AA37}" srcOrd="2" destOrd="0" presId="urn:microsoft.com/office/officeart/2005/8/layout/orgChart1"/>
    <dgm:cxn modelId="{86AA6BEE-FEA3-4643-8A24-DE1B4A5E19B8}" type="presParOf" srcId="{211D829D-A9EF-41EC-ADD5-16922AA59157}" destId="{FAFE2A19-3C58-4EC1-8892-A317CFBF6CEE}" srcOrd="6" destOrd="0" presId="urn:microsoft.com/office/officeart/2005/8/layout/orgChart1"/>
    <dgm:cxn modelId="{A84D2A66-492F-4E78-BF58-E77BD29B41E7}" type="presParOf" srcId="{211D829D-A9EF-41EC-ADD5-16922AA59157}" destId="{E51F69C5-9B34-4C6A-BBA6-B973F73F7BA3}" srcOrd="7" destOrd="0" presId="urn:microsoft.com/office/officeart/2005/8/layout/orgChart1"/>
    <dgm:cxn modelId="{30EC12D0-238C-4263-98B4-E245E5F5D6F4}" type="presParOf" srcId="{E51F69C5-9B34-4C6A-BBA6-B973F73F7BA3}" destId="{2E28BFAB-FF76-44DF-B220-63454557C10D}" srcOrd="0" destOrd="0" presId="urn:microsoft.com/office/officeart/2005/8/layout/orgChart1"/>
    <dgm:cxn modelId="{7A9DB6C2-4083-4AFA-A9BD-0F14E4DFE8C0}" type="presParOf" srcId="{2E28BFAB-FF76-44DF-B220-63454557C10D}" destId="{9DDB87C8-2247-4740-9913-28202F4BCE8C}" srcOrd="0" destOrd="0" presId="urn:microsoft.com/office/officeart/2005/8/layout/orgChart1"/>
    <dgm:cxn modelId="{DDA59EE4-740F-44B9-B32D-D92EA71EC0CC}" type="presParOf" srcId="{2E28BFAB-FF76-44DF-B220-63454557C10D}" destId="{9664D700-94EA-40CF-A2BE-8DDC6FAD6D9A}" srcOrd="1" destOrd="0" presId="urn:microsoft.com/office/officeart/2005/8/layout/orgChart1"/>
    <dgm:cxn modelId="{D9246792-BBD5-4E0D-A901-B1511381DEF0}" type="presParOf" srcId="{E51F69C5-9B34-4C6A-BBA6-B973F73F7BA3}" destId="{AEAB3F85-F1AF-4AA8-AFD2-5DE69E63767E}" srcOrd="1" destOrd="0" presId="urn:microsoft.com/office/officeart/2005/8/layout/orgChart1"/>
    <dgm:cxn modelId="{DCB5E292-5D24-4E1A-B8E7-94877787ECE2}" type="presParOf" srcId="{E51F69C5-9B34-4C6A-BBA6-B973F73F7BA3}" destId="{3DA170A1-1545-4755-A6CE-D572580BA320}" srcOrd="2" destOrd="0" presId="urn:microsoft.com/office/officeart/2005/8/layout/orgChart1"/>
    <dgm:cxn modelId="{3215BF9C-0F7D-465C-80B3-0E21ADC431CB}" type="presParOf" srcId="{211D829D-A9EF-41EC-ADD5-16922AA59157}" destId="{8001C822-3E56-43CB-BE08-C1299376A42B}" srcOrd="8" destOrd="0" presId="urn:microsoft.com/office/officeart/2005/8/layout/orgChart1"/>
    <dgm:cxn modelId="{41AC7251-03EB-490C-B68C-6B08448630C7}" type="presParOf" srcId="{211D829D-A9EF-41EC-ADD5-16922AA59157}" destId="{081B3CA7-F3A1-48C3-ABF6-66AD894D25FA}" srcOrd="9" destOrd="0" presId="urn:microsoft.com/office/officeart/2005/8/layout/orgChart1"/>
    <dgm:cxn modelId="{5DD9A08B-717D-4345-89B0-286F8CD85666}" type="presParOf" srcId="{081B3CA7-F3A1-48C3-ABF6-66AD894D25FA}" destId="{B4A2A3C0-1A12-476C-AF28-4DD0DFBF59D4}" srcOrd="0" destOrd="0" presId="urn:microsoft.com/office/officeart/2005/8/layout/orgChart1"/>
    <dgm:cxn modelId="{1DD50AE5-E36C-4A2A-A83B-0D481B0F8A80}" type="presParOf" srcId="{B4A2A3C0-1A12-476C-AF28-4DD0DFBF59D4}" destId="{86996710-D37C-42EC-936A-7389D2385BC7}" srcOrd="0" destOrd="0" presId="urn:microsoft.com/office/officeart/2005/8/layout/orgChart1"/>
    <dgm:cxn modelId="{5EFD5A70-7857-4D60-B38A-34CCE922074B}" type="presParOf" srcId="{B4A2A3C0-1A12-476C-AF28-4DD0DFBF59D4}" destId="{05EDC922-F375-4A19-875B-1A52341AAAF7}" srcOrd="1" destOrd="0" presId="urn:microsoft.com/office/officeart/2005/8/layout/orgChart1"/>
    <dgm:cxn modelId="{099165A6-CE60-4023-8169-728150143C30}" type="presParOf" srcId="{081B3CA7-F3A1-48C3-ABF6-66AD894D25FA}" destId="{B609BFB6-C9AB-4E04-8C05-F2E9F5C4CF1E}" srcOrd="1" destOrd="0" presId="urn:microsoft.com/office/officeart/2005/8/layout/orgChart1"/>
    <dgm:cxn modelId="{DA6C76F5-9F36-473B-86FA-5FD3D7C423B5}" type="presParOf" srcId="{081B3CA7-F3A1-48C3-ABF6-66AD894D25FA}" destId="{ACFCC599-C9F0-4F61-B60F-7FC8D41C69CF}" srcOrd="2" destOrd="0" presId="urn:microsoft.com/office/officeart/2005/8/layout/orgChart1"/>
    <dgm:cxn modelId="{9DB11278-3FFF-4152-97EB-42680DE57472}" type="presParOf" srcId="{211D829D-A9EF-41EC-ADD5-16922AA59157}" destId="{2F0B6CFD-4198-49A2-A210-9137B2052476}" srcOrd="10" destOrd="0" presId="urn:microsoft.com/office/officeart/2005/8/layout/orgChart1"/>
    <dgm:cxn modelId="{13C3E399-0270-4944-8230-7CB5EF842E06}" type="presParOf" srcId="{211D829D-A9EF-41EC-ADD5-16922AA59157}" destId="{4CEE04A7-2F6A-420D-A982-3138FAA89B03}" srcOrd="11" destOrd="0" presId="urn:microsoft.com/office/officeart/2005/8/layout/orgChart1"/>
    <dgm:cxn modelId="{65AAF599-062C-44C2-ABD4-97568270714F}" type="presParOf" srcId="{4CEE04A7-2F6A-420D-A982-3138FAA89B03}" destId="{B83BCBE7-92ED-42AC-9584-5470FB7A203C}" srcOrd="0" destOrd="0" presId="urn:microsoft.com/office/officeart/2005/8/layout/orgChart1"/>
    <dgm:cxn modelId="{29402CAD-DBF3-4B4A-9CA5-4087F5774AB8}" type="presParOf" srcId="{B83BCBE7-92ED-42AC-9584-5470FB7A203C}" destId="{D277D5D1-98FD-40B2-8785-D5DFFC168C4B}" srcOrd="0" destOrd="0" presId="urn:microsoft.com/office/officeart/2005/8/layout/orgChart1"/>
    <dgm:cxn modelId="{43A9234A-573D-4681-A9A0-419723330BBA}" type="presParOf" srcId="{B83BCBE7-92ED-42AC-9584-5470FB7A203C}" destId="{E89D8567-B640-4B5A-91FC-E5200FFCFED8}" srcOrd="1" destOrd="0" presId="urn:microsoft.com/office/officeart/2005/8/layout/orgChart1"/>
    <dgm:cxn modelId="{E0D3CF10-F435-4311-AE2F-154871601B0D}" type="presParOf" srcId="{4CEE04A7-2F6A-420D-A982-3138FAA89B03}" destId="{BC52F2E9-FD6E-4A20-A050-083331BC21BF}" srcOrd="1" destOrd="0" presId="urn:microsoft.com/office/officeart/2005/8/layout/orgChart1"/>
    <dgm:cxn modelId="{8EA65608-5A0E-4D98-ABB9-ECD5572F7763}" type="presParOf" srcId="{4CEE04A7-2F6A-420D-A982-3138FAA89B03}" destId="{01A8CDCA-8FE2-4C65-B905-9BCE60F07F48}" srcOrd="2" destOrd="0" presId="urn:microsoft.com/office/officeart/2005/8/layout/orgChart1"/>
    <dgm:cxn modelId="{C3EB32C7-96B4-4C74-9265-2AED15288426}" type="presParOf" srcId="{211D829D-A9EF-41EC-ADD5-16922AA59157}" destId="{88653BFC-4605-4CCE-84C7-96C0BAC15E00}" srcOrd="12" destOrd="0" presId="urn:microsoft.com/office/officeart/2005/8/layout/orgChart1"/>
    <dgm:cxn modelId="{E35B3B8C-D539-42AF-AD59-E5F247AEBBA5}" type="presParOf" srcId="{211D829D-A9EF-41EC-ADD5-16922AA59157}" destId="{66636715-9ED2-4613-B113-8D52479F6B3B}" srcOrd="13" destOrd="0" presId="urn:microsoft.com/office/officeart/2005/8/layout/orgChart1"/>
    <dgm:cxn modelId="{CB7B04C7-68A1-4015-8E60-45A9E9DF87B7}" type="presParOf" srcId="{66636715-9ED2-4613-B113-8D52479F6B3B}" destId="{F60947AC-66BE-4CFB-B625-26BF114AD6B0}" srcOrd="0" destOrd="0" presId="urn:microsoft.com/office/officeart/2005/8/layout/orgChart1"/>
    <dgm:cxn modelId="{A7660378-FF7B-4F85-ADBF-AD7906624134}" type="presParOf" srcId="{F60947AC-66BE-4CFB-B625-26BF114AD6B0}" destId="{E585659F-D82D-47D5-810A-96AEE76D6175}" srcOrd="0" destOrd="0" presId="urn:microsoft.com/office/officeart/2005/8/layout/orgChart1"/>
    <dgm:cxn modelId="{60CD2857-C4A9-413C-9912-87E2CBE4BF63}" type="presParOf" srcId="{F60947AC-66BE-4CFB-B625-26BF114AD6B0}" destId="{C2BFBDF4-FE93-44FF-92E0-1C06DD9242FC}" srcOrd="1" destOrd="0" presId="urn:microsoft.com/office/officeart/2005/8/layout/orgChart1"/>
    <dgm:cxn modelId="{3FA7AF39-C737-457D-B3F8-9D5C16BF53A1}" type="presParOf" srcId="{66636715-9ED2-4613-B113-8D52479F6B3B}" destId="{D826C1D8-1C78-4C9A-A1D0-284866767397}" srcOrd="1" destOrd="0" presId="urn:microsoft.com/office/officeart/2005/8/layout/orgChart1"/>
    <dgm:cxn modelId="{6DCA6738-6543-4238-B1BD-7616D146E6C9}" type="presParOf" srcId="{66636715-9ED2-4613-B113-8D52479F6B3B}" destId="{820CD4F6-9806-4B6E-898F-0E31E9800B2A}" srcOrd="2" destOrd="0" presId="urn:microsoft.com/office/officeart/2005/8/layout/orgChart1"/>
    <dgm:cxn modelId="{D9688519-A024-4353-9F7A-261E3A7FD777}" type="presParOf" srcId="{211D829D-A9EF-41EC-ADD5-16922AA59157}" destId="{1F58AF71-5D3D-4147-956F-E643617E9663}" srcOrd="14" destOrd="0" presId="urn:microsoft.com/office/officeart/2005/8/layout/orgChart1"/>
    <dgm:cxn modelId="{8DEBA94B-D63C-4448-AECB-63115ACC7F0A}" type="presParOf" srcId="{211D829D-A9EF-41EC-ADD5-16922AA59157}" destId="{D7A03571-7F3A-4D4F-BB7B-0F7DEABBF5D1}" srcOrd="15" destOrd="0" presId="urn:microsoft.com/office/officeart/2005/8/layout/orgChart1"/>
    <dgm:cxn modelId="{C995E707-502B-456A-8107-74E63ACE202C}" type="presParOf" srcId="{D7A03571-7F3A-4D4F-BB7B-0F7DEABBF5D1}" destId="{33F99F3D-D4B5-43F4-81F0-6F6D6653D52C}" srcOrd="0" destOrd="0" presId="urn:microsoft.com/office/officeart/2005/8/layout/orgChart1"/>
    <dgm:cxn modelId="{0CCE3023-4807-4A2F-A9C8-3EB2C8822F96}" type="presParOf" srcId="{33F99F3D-D4B5-43F4-81F0-6F6D6653D52C}" destId="{900CCC30-16B9-4627-8972-52F846946024}" srcOrd="0" destOrd="0" presId="urn:microsoft.com/office/officeart/2005/8/layout/orgChart1"/>
    <dgm:cxn modelId="{DB7BEF5D-92EA-464F-ADBA-F1D780EEB40E}" type="presParOf" srcId="{33F99F3D-D4B5-43F4-81F0-6F6D6653D52C}" destId="{B29E3E0A-4B98-4F2D-84FC-3E4E5ABFF897}" srcOrd="1" destOrd="0" presId="urn:microsoft.com/office/officeart/2005/8/layout/orgChart1"/>
    <dgm:cxn modelId="{275FB9E9-5A9E-453A-9750-6DD6A7BC770B}" type="presParOf" srcId="{D7A03571-7F3A-4D4F-BB7B-0F7DEABBF5D1}" destId="{11B2E79E-EDC3-47E4-BDC2-53F0DB7EFC68}" srcOrd="1" destOrd="0" presId="urn:microsoft.com/office/officeart/2005/8/layout/orgChart1"/>
    <dgm:cxn modelId="{BDD85D2F-0184-4F42-8247-D8E78871EEB1}" type="presParOf" srcId="{D7A03571-7F3A-4D4F-BB7B-0F7DEABBF5D1}" destId="{EC15DA0E-E302-4ED4-AF8D-8ECFA804632A}" srcOrd="2" destOrd="0" presId="urn:microsoft.com/office/officeart/2005/8/layout/orgChart1"/>
    <dgm:cxn modelId="{7E4F5205-B739-487A-98F1-9C3228D21BEF}" type="presParOf" srcId="{04EE5F22-530B-4BE4-A1EC-E4AA7F980354}" destId="{422C4994-8FA0-4374-98B7-F861BB856BFD}" srcOrd="2" destOrd="0" presId="urn:microsoft.com/office/officeart/2005/8/layout/orgChart1"/>
    <dgm:cxn modelId="{F093F355-6E83-49E4-8657-4C6466B1345E}" type="presParOf" srcId="{86C2EBAB-4A29-44C9-8D17-28E03DE4BC87}" destId="{7F9191A8-173A-4E20-8420-F0773E455323}" srcOrd="4" destOrd="0" presId="urn:microsoft.com/office/officeart/2005/8/layout/orgChart1"/>
    <dgm:cxn modelId="{CF5921CF-9E41-4A27-8C33-2A4200EFFD3E}" type="presParOf" srcId="{86C2EBAB-4A29-44C9-8D17-28E03DE4BC87}" destId="{2AA5D038-3D33-4D9B-8C53-7E8264B19EC0}" srcOrd="5" destOrd="0" presId="urn:microsoft.com/office/officeart/2005/8/layout/orgChart1"/>
    <dgm:cxn modelId="{8BF81ED3-FB8A-4079-9038-1D40D3FDBC37}" type="presParOf" srcId="{2AA5D038-3D33-4D9B-8C53-7E8264B19EC0}" destId="{DC7D9B7E-427C-4606-9313-A6D6DF0F4AB2}" srcOrd="0" destOrd="0" presId="urn:microsoft.com/office/officeart/2005/8/layout/orgChart1"/>
    <dgm:cxn modelId="{773482E3-D2DB-4008-AEF5-083D5FFCC244}" type="presParOf" srcId="{DC7D9B7E-427C-4606-9313-A6D6DF0F4AB2}" destId="{BD6B5C18-C8DF-4A69-87B2-8600B617A6FD}" srcOrd="0" destOrd="0" presId="urn:microsoft.com/office/officeart/2005/8/layout/orgChart1"/>
    <dgm:cxn modelId="{89CACAF6-86B1-4C0C-809B-53AD348B69AE}" type="presParOf" srcId="{DC7D9B7E-427C-4606-9313-A6D6DF0F4AB2}" destId="{7554837A-B062-4637-B3F2-2A088FFCA1C1}" srcOrd="1" destOrd="0" presId="urn:microsoft.com/office/officeart/2005/8/layout/orgChart1"/>
    <dgm:cxn modelId="{BD058484-6AF7-487A-AF95-27DD050341E5}" type="presParOf" srcId="{2AA5D038-3D33-4D9B-8C53-7E8264B19EC0}" destId="{CCD15AF1-B19F-41D5-8FE6-107AAD4B3D25}" srcOrd="1" destOrd="0" presId="urn:microsoft.com/office/officeart/2005/8/layout/orgChart1"/>
    <dgm:cxn modelId="{E741B5A7-B81A-4C98-B636-49C60F665767}" type="presParOf" srcId="{2AA5D038-3D33-4D9B-8C53-7E8264B19EC0}" destId="{40926764-9680-4B9A-92F3-6932D52E662C}" srcOrd="2" destOrd="0" presId="urn:microsoft.com/office/officeart/2005/8/layout/orgChart1"/>
    <dgm:cxn modelId="{61F72445-F910-482C-BD0E-43AAE59E6E5C}" type="presParOf" srcId="{86C2EBAB-4A29-44C9-8D17-28E03DE4BC87}" destId="{7E1C7746-C7AD-4338-B802-BD10A6D8177A}" srcOrd="6" destOrd="0" presId="urn:microsoft.com/office/officeart/2005/8/layout/orgChart1"/>
    <dgm:cxn modelId="{735EE481-273E-4688-98CA-2E7F38140CBC}" type="presParOf" srcId="{86C2EBAB-4A29-44C9-8D17-28E03DE4BC87}" destId="{98AE460F-50F1-4436-A32A-F2CDEDDA1AB3}" srcOrd="7" destOrd="0" presId="urn:microsoft.com/office/officeart/2005/8/layout/orgChart1"/>
    <dgm:cxn modelId="{CF80884F-DAF9-4A4E-A43F-C6BD18DDD3F7}" type="presParOf" srcId="{98AE460F-50F1-4436-A32A-F2CDEDDA1AB3}" destId="{04F5640E-9CEF-48E8-A8E6-07F05F614555}" srcOrd="0" destOrd="0" presId="urn:microsoft.com/office/officeart/2005/8/layout/orgChart1"/>
    <dgm:cxn modelId="{EED6A743-63FF-4C01-9203-6CD67E1F6D15}" type="presParOf" srcId="{04F5640E-9CEF-48E8-A8E6-07F05F614555}" destId="{623DC595-135C-437F-8E95-6279D72707D0}" srcOrd="0" destOrd="0" presId="urn:microsoft.com/office/officeart/2005/8/layout/orgChart1"/>
    <dgm:cxn modelId="{32228EA6-CE3A-4C96-B0BD-98F5B01ABF07}" type="presParOf" srcId="{04F5640E-9CEF-48E8-A8E6-07F05F614555}" destId="{506244B4-F6B2-4CA3-8940-ABA1E267EA49}" srcOrd="1" destOrd="0" presId="urn:microsoft.com/office/officeart/2005/8/layout/orgChart1"/>
    <dgm:cxn modelId="{4F82E27F-E87F-474F-B9F9-693ECB2E8897}" type="presParOf" srcId="{98AE460F-50F1-4436-A32A-F2CDEDDA1AB3}" destId="{96095645-50B7-4C0C-A490-61C0E24934A2}" srcOrd="1" destOrd="0" presId="urn:microsoft.com/office/officeart/2005/8/layout/orgChart1"/>
    <dgm:cxn modelId="{2E0CD9B8-3CDF-4FCC-A57F-B27D09737B54}" type="presParOf" srcId="{98AE460F-50F1-4436-A32A-F2CDEDDA1AB3}" destId="{DE5A8428-D4E7-4726-9CCA-C5FA7E9B30EA}" srcOrd="2" destOrd="0" presId="urn:microsoft.com/office/officeart/2005/8/layout/orgChart1"/>
    <dgm:cxn modelId="{B80EF084-F32B-41E7-BDD2-506D2EBE3634}" type="presParOf" srcId="{86C2EBAB-4A29-44C9-8D17-28E03DE4BC87}" destId="{E7625D46-D535-406F-A52B-596B1D0AA442}" srcOrd="8" destOrd="0" presId="urn:microsoft.com/office/officeart/2005/8/layout/orgChart1"/>
    <dgm:cxn modelId="{D4C135CD-17E4-4018-8E95-0C142E51D61F}" type="presParOf" srcId="{86C2EBAB-4A29-44C9-8D17-28E03DE4BC87}" destId="{7C96CC62-3851-4769-8F6F-BCEB2D30A604}" srcOrd="9" destOrd="0" presId="urn:microsoft.com/office/officeart/2005/8/layout/orgChart1"/>
    <dgm:cxn modelId="{8B1F6115-AD32-4A74-9C4E-A4BF893B6E81}" type="presParOf" srcId="{7C96CC62-3851-4769-8F6F-BCEB2D30A604}" destId="{0F8D8C52-2124-40C7-9FD1-A0CF4DFC97F2}" srcOrd="0" destOrd="0" presId="urn:microsoft.com/office/officeart/2005/8/layout/orgChart1"/>
    <dgm:cxn modelId="{87EA73DC-9C49-441E-9E4D-BB5ED885B1BB}" type="presParOf" srcId="{0F8D8C52-2124-40C7-9FD1-A0CF4DFC97F2}" destId="{68C2A32D-2ABE-4D5E-999A-31B81A8DEFEA}" srcOrd="0" destOrd="0" presId="urn:microsoft.com/office/officeart/2005/8/layout/orgChart1"/>
    <dgm:cxn modelId="{DFD1D6B5-2B5F-4E59-91BC-7AFDB6A1DA0A}" type="presParOf" srcId="{0F8D8C52-2124-40C7-9FD1-A0CF4DFC97F2}" destId="{36F97660-A81D-40E9-BBDC-3645E8A541EC}" srcOrd="1" destOrd="0" presId="urn:microsoft.com/office/officeart/2005/8/layout/orgChart1"/>
    <dgm:cxn modelId="{00882815-5525-4A0B-85BF-B50D40E81058}" type="presParOf" srcId="{7C96CC62-3851-4769-8F6F-BCEB2D30A604}" destId="{7F478A49-4BD7-4B16-B96F-9CEEB29D919F}" srcOrd="1" destOrd="0" presId="urn:microsoft.com/office/officeart/2005/8/layout/orgChart1"/>
    <dgm:cxn modelId="{B9C8BC9C-6255-4A2B-8698-868631177A79}" type="presParOf" srcId="{7C96CC62-3851-4769-8F6F-BCEB2D30A604}" destId="{3658754B-B086-48E5-84AA-FFC92A928878}" srcOrd="2" destOrd="0" presId="urn:microsoft.com/office/officeart/2005/8/layout/orgChart1"/>
    <dgm:cxn modelId="{0E4F0A31-E13A-42A7-B34A-0E802E7755CF}" type="presParOf" srcId="{86C2EBAB-4A29-44C9-8D17-28E03DE4BC87}" destId="{C54AC98D-1A26-4E2E-971D-0B566076FE22}" srcOrd="10" destOrd="0" presId="urn:microsoft.com/office/officeart/2005/8/layout/orgChart1"/>
    <dgm:cxn modelId="{F9734E54-21BB-4503-9A59-CD830F2FDC5A}" type="presParOf" srcId="{86C2EBAB-4A29-44C9-8D17-28E03DE4BC87}" destId="{A4A9817D-ED7B-486E-809F-EA4B22D43C4E}" srcOrd="11" destOrd="0" presId="urn:microsoft.com/office/officeart/2005/8/layout/orgChart1"/>
    <dgm:cxn modelId="{0881B8D0-1A73-4C95-89DC-01108E9FA2FF}" type="presParOf" srcId="{A4A9817D-ED7B-486E-809F-EA4B22D43C4E}" destId="{DE66072F-51AE-433A-A756-4557C3E1508E}" srcOrd="0" destOrd="0" presId="urn:microsoft.com/office/officeart/2005/8/layout/orgChart1"/>
    <dgm:cxn modelId="{3E07F787-FA5E-4B9A-8062-FE3E0491D39A}" type="presParOf" srcId="{DE66072F-51AE-433A-A756-4557C3E1508E}" destId="{C76A7CE5-96F1-488E-8070-060A06F81861}" srcOrd="0" destOrd="0" presId="urn:microsoft.com/office/officeart/2005/8/layout/orgChart1"/>
    <dgm:cxn modelId="{C2F6132D-610C-4E19-B424-F0FF70A68774}" type="presParOf" srcId="{DE66072F-51AE-433A-A756-4557C3E1508E}" destId="{B1574F5D-A92F-4C07-9F31-2B090C08BE61}" srcOrd="1" destOrd="0" presId="urn:microsoft.com/office/officeart/2005/8/layout/orgChart1"/>
    <dgm:cxn modelId="{1D0F7B12-F9CE-427D-B62F-32285A7E8831}" type="presParOf" srcId="{A4A9817D-ED7B-486E-809F-EA4B22D43C4E}" destId="{2A281075-98C0-414E-A734-870B9E16F1A9}" srcOrd="1" destOrd="0" presId="urn:microsoft.com/office/officeart/2005/8/layout/orgChart1"/>
    <dgm:cxn modelId="{DD65E30C-CEB9-4CF5-8A38-AE38BF945118}" type="presParOf" srcId="{A4A9817D-ED7B-486E-809F-EA4B22D43C4E}" destId="{45494D40-AD87-46B9-8D3C-04FF7EF1433D}" srcOrd="2" destOrd="0" presId="urn:microsoft.com/office/officeart/2005/8/layout/orgChart1"/>
    <dgm:cxn modelId="{BBEADBA7-45E9-418A-A666-D19DD074646F}" type="presParOf" srcId="{86C2EBAB-4A29-44C9-8D17-28E03DE4BC87}" destId="{B4153B5A-B4F4-4F5E-8DE7-0C4D2A2A04FD}" srcOrd="12" destOrd="0" presId="urn:microsoft.com/office/officeart/2005/8/layout/orgChart1"/>
    <dgm:cxn modelId="{2F9843AA-1B02-46B7-AC7A-B69405215A1D}" type="presParOf" srcId="{86C2EBAB-4A29-44C9-8D17-28E03DE4BC87}" destId="{87B30FDE-9F7A-4576-8707-023C8305F258}" srcOrd="13" destOrd="0" presId="urn:microsoft.com/office/officeart/2005/8/layout/orgChart1"/>
    <dgm:cxn modelId="{C7C3D135-FB5E-44DF-8F14-C7F896B3A320}" type="presParOf" srcId="{87B30FDE-9F7A-4576-8707-023C8305F258}" destId="{741D76D9-4A69-48B8-BBC1-A154FD1EC699}" srcOrd="0" destOrd="0" presId="urn:microsoft.com/office/officeart/2005/8/layout/orgChart1"/>
    <dgm:cxn modelId="{1C15264A-533E-4E53-947E-29C473044898}" type="presParOf" srcId="{741D76D9-4A69-48B8-BBC1-A154FD1EC699}" destId="{E33CF936-D61B-4608-9735-C27DC8AEA580}" srcOrd="0" destOrd="0" presId="urn:microsoft.com/office/officeart/2005/8/layout/orgChart1"/>
    <dgm:cxn modelId="{DD133D1E-3CBA-454B-A08A-413D8511170F}" type="presParOf" srcId="{741D76D9-4A69-48B8-BBC1-A154FD1EC699}" destId="{DA6344F6-F063-47D4-BC39-D7592D534DC6}" srcOrd="1" destOrd="0" presId="urn:microsoft.com/office/officeart/2005/8/layout/orgChart1"/>
    <dgm:cxn modelId="{FCD20A94-4D1B-433F-A422-70F64C1968C9}" type="presParOf" srcId="{87B30FDE-9F7A-4576-8707-023C8305F258}" destId="{4B408AC4-ECDB-479E-9D3C-7E18768975C6}" srcOrd="1" destOrd="0" presId="urn:microsoft.com/office/officeart/2005/8/layout/orgChart1"/>
    <dgm:cxn modelId="{CB6178B0-3AD1-46AD-B4BD-9807C74EBEAA}" type="presParOf" srcId="{87B30FDE-9F7A-4576-8707-023C8305F258}" destId="{42C06C6E-22F7-4D31-9534-E17CBDAD67FC}" srcOrd="2" destOrd="0" presId="urn:microsoft.com/office/officeart/2005/8/layout/orgChart1"/>
    <dgm:cxn modelId="{CE9642F5-9C48-475A-ABCA-245F46F9C407}" type="presParOf" srcId="{86C2EBAB-4A29-44C9-8D17-28E03DE4BC87}" destId="{BB9A9E7C-C73C-4A0F-B4B4-0A860E07B286}" srcOrd="14" destOrd="0" presId="urn:microsoft.com/office/officeart/2005/8/layout/orgChart1"/>
    <dgm:cxn modelId="{BBA80FF1-C1CC-44D4-B91E-B78EBD5118B8}" type="presParOf" srcId="{86C2EBAB-4A29-44C9-8D17-28E03DE4BC87}" destId="{11699904-358F-49AC-B824-DFD7CEE01EDF}" srcOrd="15" destOrd="0" presId="urn:microsoft.com/office/officeart/2005/8/layout/orgChart1"/>
    <dgm:cxn modelId="{30E06F7E-B88D-4407-BD42-EBFFB511C9D4}" type="presParOf" srcId="{11699904-358F-49AC-B824-DFD7CEE01EDF}" destId="{E4B2E4E1-191D-4E3E-9F34-CD395C220F0B}" srcOrd="0" destOrd="0" presId="urn:microsoft.com/office/officeart/2005/8/layout/orgChart1"/>
    <dgm:cxn modelId="{F6D16673-A7D1-4D63-8B73-6D0B6E42614E}" type="presParOf" srcId="{E4B2E4E1-191D-4E3E-9F34-CD395C220F0B}" destId="{9939003F-0B56-4BCB-B7B0-180CE70C8432}" srcOrd="0" destOrd="0" presId="urn:microsoft.com/office/officeart/2005/8/layout/orgChart1"/>
    <dgm:cxn modelId="{09ACB991-F238-452E-BB58-AC15289982F8}" type="presParOf" srcId="{E4B2E4E1-191D-4E3E-9F34-CD395C220F0B}" destId="{631CD50C-2DC4-47BD-8461-65E95E15DF68}" srcOrd="1" destOrd="0" presId="urn:microsoft.com/office/officeart/2005/8/layout/orgChart1"/>
    <dgm:cxn modelId="{7F4B5DDB-A2F2-4C87-8928-C8C52D5AF869}" type="presParOf" srcId="{11699904-358F-49AC-B824-DFD7CEE01EDF}" destId="{85A01258-5F74-4BE4-8D81-C97754305B61}" srcOrd="1" destOrd="0" presId="urn:microsoft.com/office/officeart/2005/8/layout/orgChart1"/>
    <dgm:cxn modelId="{CB5D02EF-72CC-4E1B-91F6-7590C9065556}" type="presParOf" srcId="{11699904-358F-49AC-B824-DFD7CEE01EDF}" destId="{6812978C-A79E-48B4-973A-E14347079EC3}" srcOrd="2" destOrd="0" presId="urn:microsoft.com/office/officeart/2005/8/layout/orgChart1"/>
    <dgm:cxn modelId="{741FE6C2-D180-486F-A431-A22702471A43}" type="presParOf" srcId="{86C2EBAB-4A29-44C9-8D17-28E03DE4BC87}" destId="{D2324C7F-B502-4532-83ED-081CBC582C4D}" srcOrd="16" destOrd="0" presId="urn:microsoft.com/office/officeart/2005/8/layout/orgChart1"/>
    <dgm:cxn modelId="{7D9FAC5A-A7C6-4281-8781-B1BB848FB932}" type="presParOf" srcId="{86C2EBAB-4A29-44C9-8D17-28E03DE4BC87}" destId="{1721087B-654A-43DC-B6B8-E4F1161A5D6D}" srcOrd="17" destOrd="0" presId="urn:microsoft.com/office/officeart/2005/8/layout/orgChart1"/>
    <dgm:cxn modelId="{38192380-BD2B-4796-9469-3BFC842DFF82}" type="presParOf" srcId="{1721087B-654A-43DC-B6B8-E4F1161A5D6D}" destId="{432EE3EB-F982-4C75-9C13-59749BE2E9C4}" srcOrd="0" destOrd="0" presId="urn:microsoft.com/office/officeart/2005/8/layout/orgChart1"/>
    <dgm:cxn modelId="{9C248065-A4EB-4E45-BB41-1487A79F1B0E}" type="presParOf" srcId="{432EE3EB-F982-4C75-9C13-59749BE2E9C4}" destId="{67A9FFA3-652F-48BE-A7E0-BCDFAED7469E}" srcOrd="0" destOrd="0" presId="urn:microsoft.com/office/officeart/2005/8/layout/orgChart1"/>
    <dgm:cxn modelId="{70A29BBB-555E-4EEE-9B77-F409DE9E6095}" type="presParOf" srcId="{432EE3EB-F982-4C75-9C13-59749BE2E9C4}" destId="{1CB72CD5-69A7-4CAF-AD33-15C79C9BA6BA}" srcOrd="1" destOrd="0" presId="urn:microsoft.com/office/officeart/2005/8/layout/orgChart1"/>
    <dgm:cxn modelId="{365A49DB-284F-4885-9B04-E76F20E7B273}" type="presParOf" srcId="{1721087B-654A-43DC-B6B8-E4F1161A5D6D}" destId="{DCB5CC18-09E7-4E39-8224-EEC736874156}" srcOrd="1" destOrd="0" presId="urn:microsoft.com/office/officeart/2005/8/layout/orgChart1"/>
    <dgm:cxn modelId="{8A696CB5-51A4-4D9D-BE45-1B61430EC515}" type="presParOf" srcId="{1721087B-654A-43DC-B6B8-E4F1161A5D6D}" destId="{B5296755-DA8E-4154-957F-89E36CE32E4B}" srcOrd="2" destOrd="0" presId="urn:microsoft.com/office/officeart/2005/8/layout/orgChart1"/>
    <dgm:cxn modelId="{1D418E15-1DA0-452C-89D9-531D0ED9E265}" type="presParOf" srcId="{86C2EBAB-4A29-44C9-8D17-28E03DE4BC87}" destId="{06FC941B-5C22-4ACD-88D9-DD795EAC7377}" srcOrd="18" destOrd="0" presId="urn:microsoft.com/office/officeart/2005/8/layout/orgChart1"/>
    <dgm:cxn modelId="{A6543E66-C09C-42E4-9D8B-419353622EF7}" type="presParOf" srcId="{86C2EBAB-4A29-44C9-8D17-28E03DE4BC87}" destId="{B83F683C-F3D3-416E-9447-CD0F769EC4E7}" srcOrd="19" destOrd="0" presId="urn:microsoft.com/office/officeart/2005/8/layout/orgChart1"/>
    <dgm:cxn modelId="{172B84B8-606E-4EF4-A5C3-A0FA317DE911}" type="presParOf" srcId="{B83F683C-F3D3-416E-9447-CD0F769EC4E7}" destId="{756CFC39-00BC-4284-B930-66C7A998FEEF}" srcOrd="0" destOrd="0" presId="urn:microsoft.com/office/officeart/2005/8/layout/orgChart1"/>
    <dgm:cxn modelId="{A5AD02F4-2DC0-41D4-8B6E-84EFE0EB446A}" type="presParOf" srcId="{756CFC39-00BC-4284-B930-66C7A998FEEF}" destId="{F0AC5BF9-9A55-4465-8A37-F2231B96C689}" srcOrd="0" destOrd="0" presId="urn:microsoft.com/office/officeart/2005/8/layout/orgChart1"/>
    <dgm:cxn modelId="{2CCCF1D4-1312-4F0C-B398-6DE8A7C36B3F}" type="presParOf" srcId="{756CFC39-00BC-4284-B930-66C7A998FEEF}" destId="{1379C8F8-440B-4537-BC63-EFB5EFE07EB3}" srcOrd="1" destOrd="0" presId="urn:microsoft.com/office/officeart/2005/8/layout/orgChart1"/>
    <dgm:cxn modelId="{0C884006-2C13-4F7E-BA5E-E375203FDE33}" type="presParOf" srcId="{B83F683C-F3D3-416E-9447-CD0F769EC4E7}" destId="{6F644B2E-2607-410C-BD75-68EE63A4A1C2}" srcOrd="1" destOrd="0" presId="urn:microsoft.com/office/officeart/2005/8/layout/orgChart1"/>
    <dgm:cxn modelId="{B9346EF1-EF22-4481-9775-E01546D8A4E0}" type="presParOf" srcId="{6F644B2E-2607-410C-BD75-68EE63A4A1C2}" destId="{A6836D47-BA6F-428A-8CC0-17710CEDDF19}" srcOrd="0" destOrd="0" presId="urn:microsoft.com/office/officeart/2005/8/layout/orgChart1"/>
    <dgm:cxn modelId="{876DA111-E219-4C18-97BB-31D34796E1FE}" type="presParOf" srcId="{6F644B2E-2607-410C-BD75-68EE63A4A1C2}" destId="{51391D90-6FC9-46B2-A8F3-E6D28E1B365A}" srcOrd="1" destOrd="0" presId="urn:microsoft.com/office/officeart/2005/8/layout/orgChart1"/>
    <dgm:cxn modelId="{FAF5CFA9-03F0-4482-9EB4-5B8CB375CF2B}" type="presParOf" srcId="{51391D90-6FC9-46B2-A8F3-E6D28E1B365A}" destId="{8F60CD8D-2054-43E4-A6B4-83689D414918}" srcOrd="0" destOrd="0" presId="urn:microsoft.com/office/officeart/2005/8/layout/orgChart1"/>
    <dgm:cxn modelId="{92E1053D-881A-48F9-9F41-FF2648A7C767}" type="presParOf" srcId="{8F60CD8D-2054-43E4-A6B4-83689D414918}" destId="{24A56A8F-F7F6-4CD1-AAC0-FDC60358F141}" srcOrd="0" destOrd="0" presId="urn:microsoft.com/office/officeart/2005/8/layout/orgChart1"/>
    <dgm:cxn modelId="{B898C1BC-21C6-4899-94A3-2A2596C4FB9E}" type="presParOf" srcId="{8F60CD8D-2054-43E4-A6B4-83689D414918}" destId="{9D6E8AD4-95C8-4745-99B3-0D5DBBC8A8C1}" srcOrd="1" destOrd="0" presId="urn:microsoft.com/office/officeart/2005/8/layout/orgChart1"/>
    <dgm:cxn modelId="{7C38CD93-45BB-4EFC-9A7E-55BE57933D2A}" type="presParOf" srcId="{51391D90-6FC9-46B2-A8F3-E6D28E1B365A}" destId="{8159EE40-2C0B-4126-8DBC-DE9D45CA7199}" srcOrd="1" destOrd="0" presId="urn:microsoft.com/office/officeart/2005/8/layout/orgChart1"/>
    <dgm:cxn modelId="{65F672BB-6DBC-4EE3-B6B5-ECB5BFCDE3C1}" type="presParOf" srcId="{51391D90-6FC9-46B2-A8F3-E6D28E1B365A}" destId="{EBDB1732-F4B5-419A-A282-ABE1834153A9}" srcOrd="2" destOrd="0" presId="urn:microsoft.com/office/officeart/2005/8/layout/orgChart1"/>
    <dgm:cxn modelId="{673BF822-2DD6-41D9-84D1-45CF5DBB6ABB}" type="presParOf" srcId="{6F644B2E-2607-410C-BD75-68EE63A4A1C2}" destId="{9462ACB1-F9CF-4AD3-85E7-EF9934B7D84C}" srcOrd="2" destOrd="0" presId="urn:microsoft.com/office/officeart/2005/8/layout/orgChart1"/>
    <dgm:cxn modelId="{3EE5D14F-6D17-48E8-BAF5-1B90CBF28CA1}" type="presParOf" srcId="{6F644B2E-2607-410C-BD75-68EE63A4A1C2}" destId="{4781314D-CB64-4508-A271-1DED89020C51}" srcOrd="3" destOrd="0" presId="urn:microsoft.com/office/officeart/2005/8/layout/orgChart1"/>
    <dgm:cxn modelId="{DB1C11D3-95C8-44C4-B7BF-B37F0770B7C1}" type="presParOf" srcId="{4781314D-CB64-4508-A271-1DED89020C51}" destId="{52D6491C-FF21-4926-BBB2-0BD1FE5C75F6}" srcOrd="0" destOrd="0" presId="urn:microsoft.com/office/officeart/2005/8/layout/orgChart1"/>
    <dgm:cxn modelId="{1B7B42FE-CFED-4DCB-8792-D55BEEFFE5B7}" type="presParOf" srcId="{52D6491C-FF21-4926-BBB2-0BD1FE5C75F6}" destId="{59EE3BB1-82F4-44D1-B294-557AE28048CE}" srcOrd="0" destOrd="0" presId="urn:microsoft.com/office/officeart/2005/8/layout/orgChart1"/>
    <dgm:cxn modelId="{AA85D030-8160-49A9-BCA1-129960EA6058}" type="presParOf" srcId="{52D6491C-FF21-4926-BBB2-0BD1FE5C75F6}" destId="{ABEEC2FA-CA55-4AF3-8FF0-6808152F02D7}" srcOrd="1" destOrd="0" presId="urn:microsoft.com/office/officeart/2005/8/layout/orgChart1"/>
    <dgm:cxn modelId="{A8F2FC41-548A-4BA5-AB0E-0866CF4FE178}" type="presParOf" srcId="{4781314D-CB64-4508-A271-1DED89020C51}" destId="{93C97A06-E38F-4750-A072-0672A55FEB5E}" srcOrd="1" destOrd="0" presId="urn:microsoft.com/office/officeart/2005/8/layout/orgChart1"/>
    <dgm:cxn modelId="{C13F1704-EC9E-4BBD-993F-00FBCC1803EA}" type="presParOf" srcId="{4781314D-CB64-4508-A271-1DED89020C51}" destId="{829C4C9D-6B53-43DB-A28E-A68229FBBFBE}" srcOrd="2" destOrd="0" presId="urn:microsoft.com/office/officeart/2005/8/layout/orgChart1"/>
    <dgm:cxn modelId="{6BAF9EE1-966B-4538-A50E-D548645FE0D5}" type="presParOf" srcId="{6F644B2E-2607-410C-BD75-68EE63A4A1C2}" destId="{E5E7A69F-2E0B-4474-BEB7-89BC91B81FCC}" srcOrd="4" destOrd="0" presId="urn:microsoft.com/office/officeart/2005/8/layout/orgChart1"/>
    <dgm:cxn modelId="{4832205B-9ECA-4BDC-BC77-E29E548ABA53}" type="presParOf" srcId="{6F644B2E-2607-410C-BD75-68EE63A4A1C2}" destId="{0A034321-DDC0-48B1-805B-49356F40AFE0}" srcOrd="5" destOrd="0" presId="urn:microsoft.com/office/officeart/2005/8/layout/orgChart1"/>
    <dgm:cxn modelId="{BB89F239-6D12-43C2-A0A9-750585311718}" type="presParOf" srcId="{0A034321-DDC0-48B1-805B-49356F40AFE0}" destId="{B512FBDC-9A84-4233-AEE2-1C4086F1CBE1}" srcOrd="0" destOrd="0" presId="urn:microsoft.com/office/officeart/2005/8/layout/orgChart1"/>
    <dgm:cxn modelId="{1E336AEF-3554-44D8-8995-8C36C0CC70B2}" type="presParOf" srcId="{B512FBDC-9A84-4233-AEE2-1C4086F1CBE1}" destId="{694064F9-8267-4DEC-BB4F-A6561DCEE3AA}" srcOrd="0" destOrd="0" presId="urn:microsoft.com/office/officeart/2005/8/layout/orgChart1"/>
    <dgm:cxn modelId="{9930A005-643D-4C55-804F-99FAB9762D61}" type="presParOf" srcId="{B512FBDC-9A84-4233-AEE2-1C4086F1CBE1}" destId="{154851FF-2085-4CAF-A9A3-5E7140DE4CF3}" srcOrd="1" destOrd="0" presId="urn:microsoft.com/office/officeart/2005/8/layout/orgChart1"/>
    <dgm:cxn modelId="{8EC66E98-6673-416C-839D-794366BDA005}" type="presParOf" srcId="{0A034321-DDC0-48B1-805B-49356F40AFE0}" destId="{EB0528B3-4A15-40D6-BC79-78D4FC77575F}" srcOrd="1" destOrd="0" presId="urn:microsoft.com/office/officeart/2005/8/layout/orgChart1"/>
    <dgm:cxn modelId="{DAE7A3CD-0B34-460E-8150-660D47201E62}" type="presParOf" srcId="{0A034321-DDC0-48B1-805B-49356F40AFE0}" destId="{CC2838D7-5E1F-4C0E-A390-DCFDCDC9C50C}" srcOrd="2" destOrd="0" presId="urn:microsoft.com/office/officeart/2005/8/layout/orgChart1"/>
    <dgm:cxn modelId="{0A1B2298-AFB1-4CFF-967C-928B2456307A}" type="presParOf" srcId="{6F644B2E-2607-410C-BD75-68EE63A4A1C2}" destId="{CCF745C5-4D7B-4D9B-8AA7-4C77E93375C8}" srcOrd="6" destOrd="0" presId="urn:microsoft.com/office/officeart/2005/8/layout/orgChart1"/>
    <dgm:cxn modelId="{35AB288D-16E8-4CAB-B08C-7762722A063E}" type="presParOf" srcId="{6F644B2E-2607-410C-BD75-68EE63A4A1C2}" destId="{6BD8C4DE-F710-4AE5-B955-657EB52F9CD2}" srcOrd="7" destOrd="0" presId="urn:microsoft.com/office/officeart/2005/8/layout/orgChart1"/>
    <dgm:cxn modelId="{45F6FBF0-0B1B-4EA8-965D-2D4D756231D0}" type="presParOf" srcId="{6BD8C4DE-F710-4AE5-B955-657EB52F9CD2}" destId="{4990FF0E-CCE9-47D0-B516-6B21116E6666}" srcOrd="0" destOrd="0" presId="urn:microsoft.com/office/officeart/2005/8/layout/orgChart1"/>
    <dgm:cxn modelId="{165D1F16-E52A-454C-9D4D-5F6DCB594B75}" type="presParOf" srcId="{4990FF0E-CCE9-47D0-B516-6B21116E6666}" destId="{A20C1E17-BFF5-4342-80FA-63DFCA0EAEC6}" srcOrd="0" destOrd="0" presId="urn:microsoft.com/office/officeart/2005/8/layout/orgChart1"/>
    <dgm:cxn modelId="{584AFB8F-4D5A-44EB-80E4-5713C2ADC798}" type="presParOf" srcId="{4990FF0E-CCE9-47D0-B516-6B21116E6666}" destId="{34571421-58CF-44AD-95BD-CAED9C79BD6D}" srcOrd="1" destOrd="0" presId="urn:microsoft.com/office/officeart/2005/8/layout/orgChart1"/>
    <dgm:cxn modelId="{04DFB157-09E7-4922-AADD-5629AB5E04E0}" type="presParOf" srcId="{6BD8C4DE-F710-4AE5-B955-657EB52F9CD2}" destId="{7696E91A-9160-4FEB-8730-3BDD15A1CD40}" srcOrd="1" destOrd="0" presId="urn:microsoft.com/office/officeart/2005/8/layout/orgChart1"/>
    <dgm:cxn modelId="{E0BA11BB-0767-4E80-B82D-B510E3F62793}" type="presParOf" srcId="{6BD8C4DE-F710-4AE5-B955-657EB52F9CD2}" destId="{C97E8816-DF32-426A-A7F6-4778323DCDE9}" srcOrd="2" destOrd="0" presId="urn:microsoft.com/office/officeart/2005/8/layout/orgChart1"/>
    <dgm:cxn modelId="{6040EF92-618E-4BB3-BB98-8C5936636205}" type="presParOf" srcId="{B83F683C-F3D3-416E-9447-CD0F769EC4E7}" destId="{652031E2-BF00-4E7D-BB16-A02FE85A3BA1}" srcOrd="2" destOrd="0" presId="urn:microsoft.com/office/officeart/2005/8/layout/orgChart1"/>
    <dgm:cxn modelId="{1B23D701-D049-4131-B6AD-61309BD8B5C2}" type="presParOf" srcId="{5F0FC163-4E90-4515-BE8B-5723E0F57CE8}" destId="{67A8D8E3-1DAF-4CB8-B40F-BAE2718DBA95}" srcOrd="2" destOrd="0" presId="urn:microsoft.com/office/officeart/2005/8/layout/orgChar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A8555F4-FD54-4140-A0A8-78032F5A3452}">
      <dsp:nvSpPr>
        <dsp:cNvPr id="0" name=""/>
        <dsp:cNvSpPr/>
      </dsp:nvSpPr>
      <dsp:spPr>
        <a:xfrm>
          <a:off x="4392612" y="2253954"/>
          <a:ext cx="3977212" cy="172564"/>
        </a:xfrm>
        <a:custGeom>
          <a:avLst/>
          <a:gdLst/>
          <a:ahLst/>
          <a:cxnLst/>
          <a:rect l="0" t="0" r="0" b="0"/>
          <a:pathLst>
            <a:path>
              <a:moveTo>
                <a:pt x="0" y="0"/>
              </a:moveTo>
              <a:lnTo>
                <a:pt x="0" y="86282"/>
              </a:lnTo>
              <a:lnTo>
                <a:pt x="3977212" y="86282"/>
              </a:lnTo>
              <a:lnTo>
                <a:pt x="3977212"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437D2A-3807-455A-A2B8-835999E2F00E}">
      <dsp:nvSpPr>
        <dsp:cNvPr id="0" name=""/>
        <dsp:cNvSpPr/>
      </dsp:nvSpPr>
      <dsp:spPr>
        <a:xfrm>
          <a:off x="4392612" y="2253954"/>
          <a:ext cx="2982909" cy="172564"/>
        </a:xfrm>
        <a:custGeom>
          <a:avLst/>
          <a:gdLst/>
          <a:ahLst/>
          <a:cxnLst/>
          <a:rect l="0" t="0" r="0" b="0"/>
          <a:pathLst>
            <a:path>
              <a:moveTo>
                <a:pt x="0" y="0"/>
              </a:moveTo>
              <a:lnTo>
                <a:pt x="0" y="86282"/>
              </a:lnTo>
              <a:lnTo>
                <a:pt x="2982909" y="86282"/>
              </a:lnTo>
              <a:lnTo>
                <a:pt x="2982909"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5D4C759-FA83-4B99-8E54-C4E1FEF9EB54}">
      <dsp:nvSpPr>
        <dsp:cNvPr id="0" name=""/>
        <dsp:cNvSpPr/>
      </dsp:nvSpPr>
      <dsp:spPr>
        <a:xfrm>
          <a:off x="4392612" y="2253954"/>
          <a:ext cx="1988606" cy="172564"/>
        </a:xfrm>
        <a:custGeom>
          <a:avLst/>
          <a:gdLst/>
          <a:ahLst/>
          <a:cxnLst/>
          <a:rect l="0" t="0" r="0" b="0"/>
          <a:pathLst>
            <a:path>
              <a:moveTo>
                <a:pt x="0" y="0"/>
              </a:moveTo>
              <a:lnTo>
                <a:pt x="0" y="86282"/>
              </a:lnTo>
              <a:lnTo>
                <a:pt x="1988606" y="86282"/>
              </a:lnTo>
              <a:lnTo>
                <a:pt x="1988606"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D6907E-72FA-4BBF-9A39-EFBE9FC34340}">
      <dsp:nvSpPr>
        <dsp:cNvPr id="0" name=""/>
        <dsp:cNvSpPr/>
      </dsp:nvSpPr>
      <dsp:spPr>
        <a:xfrm>
          <a:off x="4392612" y="2253954"/>
          <a:ext cx="994303" cy="172564"/>
        </a:xfrm>
        <a:custGeom>
          <a:avLst/>
          <a:gdLst/>
          <a:ahLst/>
          <a:cxnLst/>
          <a:rect l="0" t="0" r="0" b="0"/>
          <a:pathLst>
            <a:path>
              <a:moveTo>
                <a:pt x="0" y="0"/>
              </a:moveTo>
              <a:lnTo>
                <a:pt x="0" y="86282"/>
              </a:lnTo>
              <a:lnTo>
                <a:pt x="994303" y="86282"/>
              </a:lnTo>
              <a:lnTo>
                <a:pt x="994303"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B3A6ED-368C-472A-BECC-8CEE7B6BC68F}">
      <dsp:nvSpPr>
        <dsp:cNvPr id="0" name=""/>
        <dsp:cNvSpPr/>
      </dsp:nvSpPr>
      <dsp:spPr>
        <a:xfrm>
          <a:off x="4346891" y="2253954"/>
          <a:ext cx="91440" cy="172564"/>
        </a:xfrm>
        <a:custGeom>
          <a:avLst/>
          <a:gdLst/>
          <a:ahLst/>
          <a:cxnLst/>
          <a:rect l="0" t="0" r="0" b="0"/>
          <a:pathLst>
            <a:path>
              <a:moveTo>
                <a:pt x="45720" y="0"/>
              </a:moveTo>
              <a:lnTo>
                <a:pt x="45720"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15B52C-A99F-4726-8A19-89D203BE5360}">
      <dsp:nvSpPr>
        <dsp:cNvPr id="0" name=""/>
        <dsp:cNvSpPr/>
      </dsp:nvSpPr>
      <dsp:spPr>
        <a:xfrm>
          <a:off x="3398308" y="2253954"/>
          <a:ext cx="994303" cy="172564"/>
        </a:xfrm>
        <a:custGeom>
          <a:avLst/>
          <a:gdLst/>
          <a:ahLst/>
          <a:cxnLst/>
          <a:rect l="0" t="0" r="0" b="0"/>
          <a:pathLst>
            <a:path>
              <a:moveTo>
                <a:pt x="994303" y="0"/>
              </a:moveTo>
              <a:lnTo>
                <a:pt x="994303" y="86282"/>
              </a:lnTo>
              <a:lnTo>
                <a:pt x="0" y="86282"/>
              </a:lnTo>
              <a:lnTo>
                <a:pt x="0"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50517B-162D-469A-8360-7564ABBB4555}">
      <dsp:nvSpPr>
        <dsp:cNvPr id="0" name=""/>
        <dsp:cNvSpPr/>
      </dsp:nvSpPr>
      <dsp:spPr>
        <a:xfrm>
          <a:off x="2404005" y="2253954"/>
          <a:ext cx="1988606" cy="172564"/>
        </a:xfrm>
        <a:custGeom>
          <a:avLst/>
          <a:gdLst/>
          <a:ahLst/>
          <a:cxnLst/>
          <a:rect l="0" t="0" r="0" b="0"/>
          <a:pathLst>
            <a:path>
              <a:moveTo>
                <a:pt x="1988606" y="0"/>
              </a:moveTo>
              <a:lnTo>
                <a:pt x="1988606" y="86282"/>
              </a:lnTo>
              <a:lnTo>
                <a:pt x="0" y="86282"/>
              </a:lnTo>
              <a:lnTo>
                <a:pt x="0"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2793A7-3FF5-4CE8-8291-BF75E6BE5D06}">
      <dsp:nvSpPr>
        <dsp:cNvPr id="0" name=""/>
        <dsp:cNvSpPr/>
      </dsp:nvSpPr>
      <dsp:spPr>
        <a:xfrm>
          <a:off x="1409702" y="2253954"/>
          <a:ext cx="2982909" cy="172564"/>
        </a:xfrm>
        <a:custGeom>
          <a:avLst/>
          <a:gdLst/>
          <a:ahLst/>
          <a:cxnLst/>
          <a:rect l="0" t="0" r="0" b="0"/>
          <a:pathLst>
            <a:path>
              <a:moveTo>
                <a:pt x="2982909" y="0"/>
              </a:moveTo>
              <a:lnTo>
                <a:pt x="2982909" y="86282"/>
              </a:lnTo>
              <a:lnTo>
                <a:pt x="0" y="86282"/>
              </a:lnTo>
              <a:lnTo>
                <a:pt x="0"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8663D0-C9E8-408D-B682-F4DBC3ED4E32}">
      <dsp:nvSpPr>
        <dsp:cNvPr id="0" name=""/>
        <dsp:cNvSpPr/>
      </dsp:nvSpPr>
      <dsp:spPr>
        <a:xfrm>
          <a:off x="415399" y="2253954"/>
          <a:ext cx="3977212" cy="172564"/>
        </a:xfrm>
        <a:custGeom>
          <a:avLst/>
          <a:gdLst/>
          <a:ahLst/>
          <a:cxnLst/>
          <a:rect l="0" t="0" r="0" b="0"/>
          <a:pathLst>
            <a:path>
              <a:moveTo>
                <a:pt x="3977212" y="0"/>
              </a:moveTo>
              <a:lnTo>
                <a:pt x="3977212" y="86282"/>
              </a:lnTo>
              <a:lnTo>
                <a:pt x="0" y="86282"/>
              </a:lnTo>
              <a:lnTo>
                <a:pt x="0" y="17256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3BC38B-5399-4EA9-BF6F-4B28F5B2EDFD}">
      <dsp:nvSpPr>
        <dsp:cNvPr id="0" name=""/>
        <dsp:cNvSpPr/>
      </dsp:nvSpPr>
      <dsp:spPr>
        <a:xfrm>
          <a:off x="3981742" y="1585906"/>
          <a:ext cx="821738" cy="66804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Alan Anderson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General Manager</a:t>
          </a:r>
        </a:p>
      </dsp:txBody>
      <dsp:txXfrm>
        <a:off x="3981742" y="1585906"/>
        <a:ext cx="821738" cy="668048"/>
      </dsp:txXfrm>
    </dsp:sp>
    <dsp:sp modelId="{BD97445D-FB54-4B2B-8AC6-10FCD8A82F05}">
      <dsp:nvSpPr>
        <dsp:cNvPr id="0" name=""/>
        <dsp:cNvSpPr/>
      </dsp:nvSpPr>
      <dsp:spPr>
        <a:xfrm>
          <a:off x="4530"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Mark Mandrell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Controller</a:t>
          </a:r>
        </a:p>
      </dsp:txBody>
      <dsp:txXfrm>
        <a:off x="4530" y="2426519"/>
        <a:ext cx="821738" cy="788174"/>
      </dsp:txXfrm>
    </dsp:sp>
    <dsp:sp modelId="{77B3423D-09DE-44AA-98ED-C87A0B7A31B6}">
      <dsp:nvSpPr>
        <dsp:cNvPr id="0" name=""/>
        <dsp:cNvSpPr/>
      </dsp:nvSpPr>
      <dsp:spPr>
        <a:xfrm>
          <a:off x="998833"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Bill Frederick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IT Manager</a:t>
          </a:r>
        </a:p>
      </dsp:txBody>
      <dsp:txXfrm>
        <a:off x="998833" y="2426519"/>
        <a:ext cx="821738" cy="788174"/>
      </dsp:txXfrm>
    </dsp:sp>
    <dsp:sp modelId="{30EADA69-DAF4-4D9D-BF2F-9F89A365618F}">
      <dsp:nvSpPr>
        <dsp:cNvPr id="0" name=""/>
        <dsp:cNvSpPr/>
      </dsp:nvSpPr>
      <dsp:spPr>
        <a:xfrm>
          <a:off x="1993136"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Krzysztof Ciezarek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VP Engineering</a:t>
          </a:r>
        </a:p>
      </dsp:txBody>
      <dsp:txXfrm>
        <a:off x="1993136" y="2426519"/>
        <a:ext cx="821738" cy="788174"/>
      </dsp:txXfrm>
    </dsp:sp>
    <dsp:sp modelId="{4BA4206E-882E-4ADF-A986-9A3BA383D619}">
      <dsp:nvSpPr>
        <dsp:cNvPr id="0" name=""/>
        <dsp:cNvSpPr/>
      </dsp:nvSpPr>
      <dsp:spPr>
        <a:xfrm>
          <a:off x="2987439"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Michael Turner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Director of Supply Chain</a:t>
          </a:r>
        </a:p>
      </dsp:txBody>
      <dsp:txXfrm>
        <a:off x="2987439" y="2426519"/>
        <a:ext cx="821738" cy="788174"/>
      </dsp:txXfrm>
    </dsp:sp>
    <dsp:sp modelId="{507ABF33-2F71-4830-89D4-690C14B4EAB0}">
      <dsp:nvSpPr>
        <dsp:cNvPr id="0" name=""/>
        <dsp:cNvSpPr/>
      </dsp:nvSpPr>
      <dsp:spPr>
        <a:xfrm>
          <a:off x="3981742"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Adolf Cheung</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VP Sales &amp; Marketing</a:t>
          </a:r>
        </a:p>
      </dsp:txBody>
      <dsp:txXfrm>
        <a:off x="3981742" y="2426519"/>
        <a:ext cx="821738" cy="788174"/>
      </dsp:txXfrm>
    </dsp:sp>
    <dsp:sp modelId="{7CBEA2D4-B0D4-44C8-B456-A86002DAEC8D}">
      <dsp:nvSpPr>
        <dsp:cNvPr id="0" name=""/>
        <dsp:cNvSpPr/>
      </dsp:nvSpPr>
      <dsp:spPr>
        <a:xfrm>
          <a:off x="4976045"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Amber Albrecht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SR HR Generalist</a:t>
          </a:r>
        </a:p>
      </dsp:txBody>
      <dsp:txXfrm>
        <a:off x="4976045" y="2426519"/>
        <a:ext cx="821738" cy="788174"/>
      </dsp:txXfrm>
    </dsp:sp>
    <dsp:sp modelId="{B9311F9C-D6F7-4042-82B6-584D74BF0C34}">
      <dsp:nvSpPr>
        <dsp:cNvPr id="0" name=""/>
        <dsp:cNvSpPr/>
      </dsp:nvSpPr>
      <dsp:spPr>
        <a:xfrm>
          <a:off x="5970349"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Scott Wightman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Manufacturing Manager</a:t>
          </a:r>
        </a:p>
      </dsp:txBody>
      <dsp:txXfrm>
        <a:off x="5970349" y="2426519"/>
        <a:ext cx="821738" cy="788174"/>
      </dsp:txXfrm>
    </dsp:sp>
    <dsp:sp modelId="{0DE33AFE-DF5B-4099-80DB-A293EFD83DED}">
      <dsp:nvSpPr>
        <dsp:cNvPr id="0" name=""/>
        <dsp:cNvSpPr/>
      </dsp:nvSpPr>
      <dsp:spPr>
        <a:xfrm>
          <a:off x="6964652"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Guy Yamashige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Space Products Program Manager</a:t>
          </a:r>
        </a:p>
      </dsp:txBody>
      <dsp:txXfrm>
        <a:off x="6964652" y="2426519"/>
        <a:ext cx="821738" cy="788174"/>
      </dsp:txXfrm>
    </dsp:sp>
    <dsp:sp modelId="{AD67958B-F8EE-4082-A40A-64BD18AAC2DC}">
      <dsp:nvSpPr>
        <dsp:cNvPr id="0" name=""/>
        <dsp:cNvSpPr/>
      </dsp:nvSpPr>
      <dsp:spPr>
        <a:xfrm>
          <a:off x="7958955" y="2426519"/>
          <a:ext cx="821738" cy="788174"/>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kern="1200" cap="none" normalizeH="0" baseline="0" dirty="0" smtClean="0">
              <a:ln>
                <a:noFill/>
              </a:ln>
              <a:solidFill>
                <a:schemeClr val="bg1"/>
              </a:solidFill>
              <a:effectLst/>
              <a:latin typeface="+mn-lt"/>
            </a:rPr>
            <a:t>Geoff Wakefield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0" i="0" u="none" strike="noStrike" kern="1200" cap="none" normalizeH="0" baseline="0" dirty="0" smtClean="0">
              <a:ln>
                <a:noFill/>
              </a:ln>
              <a:solidFill>
                <a:schemeClr val="bg1"/>
              </a:solidFill>
              <a:effectLst/>
              <a:latin typeface="+mn-lt"/>
            </a:rPr>
            <a:t>Manager of  Quality Acting</a:t>
          </a:r>
        </a:p>
      </dsp:txBody>
      <dsp:txXfrm>
        <a:off x="7958955" y="2426519"/>
        <a:ext cx="821738" cy="788174"/>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CF745C5-4D7B-4D9B-8AA7-4C77E93375C8}">
      <dsp:nvSpPr>
        <dsp:cNvPr id="0" name=""/>
        <dsp:cNvSpPr/>
      </dsp:nvSpPr>
      <dsp:spPr>
        <a:xfrm>
          <a:off x="8308984" y="1250059"/>
          <a:ext cx="103152" cy="1781107"/>
        </a:xfrm>
        <a:custGeom>
          <a:avLst/>
          <a:gdLst/>
          <a:ahLst/>
          <a:cxnLst/>
          <a:rect l="0" t="0" r="0" b="0"/>
          <a:pathLst>
            <a:path>
              <a:moveTo>
                <a:pt x="103152" y="0"/>
              </a:moveTo>
              <a:lnTo>
                <a:pt x="103152" y="1781107"/>
              </a:lnTo>
              <a:lnTo>
                <a:pt x="0" y="17811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E7A69F-2E0B-4474-BEB7-89BC91B81FCC}">
      <dsp:nvSpPr>
        <dsp:cNvPr id="0" name=""/>
        <dsp:cNvSpPr/>
      </dsp:nvSpPr>
      <dsp:spPr>
        <a:xfrm>
          <a:off x="8308984" y="1250059"/>
          <a:ext cx="103152" cy="1292849"/>
        </a:xfrm>
        <a:custGeom>
          <a:avLst/>
          <a:gdLst/>
          <a:ahLst/>
          <a:cxnLst/>
          <a:rect l="0" t="0" r="0" b="0"/>
          <a:pathLst>
            <a:path>
              <a:moveTo>
                <a:pt x="103152" y="0"/>
              </a:moveTo>
              <a:lnTo>
                <a:pt x="103152" y="1292849"/>
              </a:lnTo>
              <a:lnTo>
                <a:pt x="0" y="12928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62ACB1-F9CF-4AD3-85E7-EF9934B7D84C}">
      <dsp:nvSpPr>
        <dsp:cNvPr id="0" name=""/>
        <dsp:cNvSpPr/>
      </dsp:nvSpPr>
      <dsp:spPr>
        <a:xfrm>
          <a:off x="8308984" y="1250059"/>
          <a:ext cx="103152" cy="804592"/>
        </a:xfrm>
        <a:custGeom>
          <a:avLst/>
          <a:gdLst/>
          <a:ahLst/>
          <a:cxnLst/>
          <a:rect l="0" t="0" r="0" b="0"/>
          <a:pathLst>
            <a:path>
              <a:moveTo>
                <a:pt x="103152" y="0"/>
              </a:moveTo>
              <a:lnTo>
                <a:pt x="103152" y="804592"/>
              </a:lnTo>
              <a:lnTo>
                <a:pt x="0" y="8045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836D47-BA6F-428A-8CC0-17710CEDDF19}">
      <dsp:nvSpPr>
        <dsp:cNvPr id="0" name=""/>
        <dsp:cNvSpPr/>
      </dsp:nvSpPr>
      <dsp:spPr>
        <a:xfrm>
          <a:off x="8308984" y="1250059"/>
          <a:ext cx="103152" cy="316335"/>
        </a:xfrm>
        <a:custGeom>
          <a:avLst/>
          <a:gdLst/>
          <a:ahLst/>
          <a:cxnLst/>
          <a:rect l="0" t="0" r="0" b="0"/>
          <a:pathLst>
            <a:path>
              <a:moveTo>
                <a:pt x="103152" y="0"/>
              </a:moveTo>
              <a:lnTo>
                <a:pt x="103152" y="316335"/>
              </a:lnTo>
              <a:lnTo>
                <a:pt x="0" y="3163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FC941B-5C22-4ACD-88D9-DD795EAC7377}">
      <dsp:nvSpPr>
        <dsp:cNvPr id="0" name=""/>
        <dsp:cNvSpPr/>
      </dsp:nvSpPr>
      <dsp:spPr>
        <a:xfrm>
          <a:off x="4392611" y="553667"/>
          <a:ext cx="3744451" cy="144414"/>
        </a:xfrm>
        <a:custGeom>
          <a:avLst/>
          <a:gdLst/>
          <a:ahLst/>
          <a:cxnLst/>
          <a:rect l="0" t="0" r="0" b="0"/>
          <a:pathLst>
            <a:path>
              <a:moveTo>
                <a:pt x="0" y="0"/>
              </a:moveTo>
              <a:lnTo>
                <a:pt x="0" y="72207"/>
              </a:lnTo>
              <a:lnTo>
                <a:pt x="3744451" y="72207"/>
              </a:lnTo>
              <a:lnTo>
                <a:pt x="3744451"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324C7F-B502-4532-83ED-081CBC582C4D}">
      <dsp:nvSpPr>
        <dsp:cNvPr id="0" name=""/>
        <dsp:cNvSpPr/>
      </dsp:nvSpPr>
      <dsp:spPr>
        <a:xfrm>
          <a:off x="4392611" y="553667"/>
          <a:ext cx="2912350" cy="144414"/>
        </a:xfrm>
        <a:custGeom>
          <a:avLst/>
          <a:gdLst/>
          <a:ahLst/>
          <a:cxnLst/>
          <a:rect l="0" t="0" r="0" b="0"/>
          <a:pathLst>
            <a:path>
              <a:moveTo>
                <a:pt x="0" y="0"/>
              </a:moveTo>
              <a:lnTo>
                <a:pt x="0" y="72207"/>
              </a:lnTo>
              <a:lnTo>
                <a:pt x="2912350" y="72207"/>
              </a:lnTo>
              <a:lnTo>
                <a:pt x="291235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9A9E7C-C73C-4A0F-B4B4-0A860E07B286}">
      <dsp:nvSpPr>
        <dsp:cNvPr id="0" name=""/>
        <dsp:cNvSpPr/>
      </dsp:nvSpPr>
      <dsp:spPr>
        <a:xfrm>
          <a:off x="4392611" y="553667"/>
          <a:ext cx="2080250" cy="144414"/>
        </a:xfrm>
        <a:custGeom>
          <a:avLst/>
          <a:gdLst/>
          <a:ahLst/>
          <a:cxnLst/>
          <a:rect l="0" t="0" r="0" b="0"/>
          <a:pathLst>
            <a:path>
              <a:moveTo>
                <a:pt x="0" y="0"/>
              </a:moveTo>
              <a:lnTo>
                <a:pt x="0" y="72207"/>
              </a:lnTo>
              <a:lnTo>
                <a:pt x="2080250" y="72207"/>
              </a:lnTo>
              <a:lnTo>
                <a:pt x="208025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153B5A-B4F4-4F5E-8DE7-0C4D2A2A04FD}">
      <dsp:nvSpPr>
        <dsp:cNvPr id="0" name=""/>
        <dsp:cNvSpPr/>
      </dsp:nvSpPr>
      <dsp:spPr>
        <a:xfrm>
          <a:off x="4392611" y="553667"/>
          <a:ext cx="1248150" cy="144414"/>
        </a:xfrm>
        <a:custGeom>
          <a:avLst/>
          <a:gdLst/>
          <a:ahLst/>
          <a:cxnLst/>
          <a:rect l="0" t="0" r="0" b="0"/>
          <a:pathLst>
            <a:path>
              <a:moveTo>
                <a:pt x="0" y="0"/>
              </a:moveTo>
              <a:lnTo>
                <a:pt x="0" y="72207"/>
              </a:lnTo>
              <a:lnTo>
                <a:pt x="1248150" y="72207"/>
              </a:lnTo>
              <a:lnTo>
                <a:pt x="124815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4AC98D-1A26-4E2E-971D-0B566076FE22}">
      <dsp:nvSpPr>
        <dsp:cNvPr id="0" name=""/>
        <dsp:cNvSpPr/>
      </dsp:nvSpPr>
      <dsp:spPr>
        <a:xfrm>
          <a:off x="4392611" y="553667"/>
          <a:ext cx="416050" cy="144414"/>
        </a:xfrm>
        <a:custGeom>
          <a:avLst/>
          <a:gdLst/>
          <a:ahLst/>
          <a:cxnLst/>
          <a:rect l="0" t="0" r="0" b="0"/>
          <a:pathLst>
            <a:path>
              <a:moveTo>
                <a:pt x="0" y="0"/>
              </a:moveTo>
              <a:lnTo>
                <a:pt x="0" y="72207"/>
              </a:lnTo>
              <a:lnTo>
                <a:pt x="416050" y="72207"/>
              </a:lnTo>
              <a:lnTo>
                <a:pt x="41605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625D46-D535-406F-A52B-596B1D0AA442}">
      <dsp:nvSpPr>
        <dsp:cNvPr id="0" name=""/>
        <dsp:cNvSpPr/>
      </dsp:nvSpPr>
      <dsp:spPr>
        <a:xfrm>
          <a:off x="3976561" y="553667"/>
          <a:ext cx="416050" cy="144414"/>
        </a:xfrm>
        <a:custGeom>
          <a:avLst/>
          <a:gdLst/>
          <a:ahLst/>
          <a:cxnLst/>
          <a:rect l="0" t="0" r="0" b="0"/>
          <a:pathLst>
            <a:path>
              <a:moveTo>
                <a:pt x="416050" y="0"/>
              </a:moveTo>
              <a:lnTo>
                <a:pt x="416050" y="72207"/>
              </a:lnTo>
              <a:lnTo>
                <a:pt x="0" y="72207"/>
              </a:lnTo>
              <a:lnTo>
                <a:pt x="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C7746-C7AD-4338-B802-BD10A6D8177A}">
      <dsp:nvSpPr>
        <dsp:cNvPr id="0" name=""/>
        <dsp:cNvSpPr/>
      </dsp:nvSpPr>
      <dsp:spPr>
        <a:xfrm>
          <a:off x="3144461" y="553667"/>
          <a:ext cx="1248150" cy="144414"/>
        </a:xfrm>
        <a:custGeom>
          <a:avLst/>
          <a:gdLst/>
          <a:ahLst/>
          <a:cxnLst/>
          <a:rect l="0" t="0" r="0" b="0"/>
          <a:pathLst>
            <a:path>
              <a:moveTo>
                <a:pt x="1248150" y="0"/>
              </a:moveTo>
              <a:lnTo>
                <a:pt x="1248150" y="72207"/>
              </a:lnTo>
              <a:lnTo>
                <a:pt x="0" y="72207"/>
              </a:lnTo>
              <a:lnTo>
                <a:pt x="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9191A8-173A-4E20-8420-F0773E455323}">
      <dsp:nvSpPr>
        <dsp:cNvPr id="0" name=""/>
        <dsp:cNvSpPr/>
      </dsp:nvSpPr>
      <dsp:spPr>
        <a:xfrm>
          <a:off x="2312361" y="553667"/>
          <a:ext cx="2080250" cy="144414"/>
        </a:xfrm>
        <a:custGeom>
          <a:avLst/>
          <a:gdLst/>
          <a:ahLst/>
          <a:cxnLst/>
          <a:rect l="0" t="0" r="0" b="0"/>
          <a:pathLst>
            <a:path>
              <a:moveTo>
                <a:pt x="2080250" y="0"/>
              </a:moveTo>
              <a:lnTo>
                <a:pt x="2080250" y="72207"/>
              </a:lnTo>
              <a:lnTo>
                <a:pt x="0" y="72207"/>
              </a:lnTo>
              <a:lnTo>
                <a:pt x="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58AF71-5D3D-4147-956F-E643617E9663}">
      <dsp:nvSpPr>
        <dsp:cNvPr id="0" name=""/>
        <dsp:cNvSpPr/>
      </dsp:nvSpPr>
      <dsp:spPr>
        <a:xfrm>
          <a:off x="1205186" y="1250059"/>
          <a:ext cx="103152" cy="3734135"/>
        </a:xfrm>
        <a:custGeom>
          <a:avLst/>
          <a:gdLst/>
          <a:ahLst/>
          <a:cxnLst/>
          <a:rect l="0" t="0" r="0" b="0"/>
          <a:pathLst>
            <a:path>
              <a:moveTo>
                <a:pt x="0" y="0"/>
              </a:moveTo>
              <a:lnTo>
                <a:pt x="0" y="3734135"/>
              </a:lnTo>
              <a:lnTo>
                <a:pt x="103152" y="37341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653BFC-4605-4CCE-84C7-96C0BAC15E00}">
      <dsp:nvSpPr>
        <dsp:cNvPr id="0" name=""/>
        <dsp:cNvSpPr/>
      </dsp:nvSpPr>
      <dsp:spPr>
        <a:xfrm>
          <a:off x="1205186" y="1250059"/>
          <a:ext cx="103152" cy="3245878"/>
        </a:xfrm>
        <a:custGeom>
          <a:avLst/>
          <a:gdLst/>
          <a:ahLst/>
          <a:cxnLst/>
          <a:rect l="0" t="0" r="0" b="0"/>
          <a:pathLst>
            <a:path>
              <a:moveTo>
                <a:pt x="0" y="0"/>
              </a:moveTo>
              <a:lnTo>
                <a:pt x="0" y="3245878"/>
              </a:lnTo>
              <a:lnTo>
                <a:pt x="103152" y="324587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0B6CFD-4198-49A2-A210-9137B2052476}">
      <dsp:nvSpPr>
        <dsp:cNvPr id="0" name=""/>
        <dsp:cNvSpPr/>
      </dsp:nvSpPr>
      <dsp:spPr>
        <a:xfrm>
          <a:off x="1205186" y="1250059"/>
          <a:ext cx="103152" cy="2757621"/>
        </a:xfrm>
        <a:custGeom>
          <a:avLst/>
          <a:gdLst/>
          <a:ahLst/>
          <a:cxnLst/>
          <a:rect l="0" t="0" r="0" b="0"/>
          <a:pathLst>
            <a:path>
              <a:moveTo>
                <a:pt x="0" y="0"/>
              </a:moveTo>
              <a:lnTo>
                <a:pt x="0" y="2757621"/>
              </a:lnTo>
              <a:lnTo>
                <a:pt x="103152" y="27576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01C822-3E56-43CB-BE08-C1299376A42B}">
      <dsp:nvSpPr>
        <dsp:cNvPr id="0" name=""/>
        <dsp:cNvSpPr/>
      </dsp:nvSpPr>
      <dsp:spPr>
        <a:xfrm>
          <a:off x="1205186" y="1250059"/>
          <a:ext cx="103152" cy="2269364"/>
        </a:xfrm>
        <a:custGeom>
          <a:avLst/>
          <a:gdLst/>
          <a:ahLst/>
          <a:cxnLst/>
          <a:rect l="0" t="0" r="0" b="0"/>
          <a:pathLst>
            <a:path>
              <a:moveTo>
                <a:pt x="0" y="0"/>
              </a:moveTo>
              <a:lnTo>
                <a:pt x="0" y="2269364"/>
              </a:lnTo>
              <a:lnTo>
                <a:pt x="103152" y="226936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FE2A19-3C58-4EC1-8892-A317CFBF6CEE}">
      <dsp:nvSpPr>
        <dsp:cNvPr id="0" name=""/>
        <dsp:cNvSpPr/>
      </dsp:nvSpPr>
      <dsp:spPr>
        <a:xfrm>
          <a:off x="1205186" y="1250059"/>
          <a:ext cx="103152" cy="1781107"/>
        </a:xfrm>
        <a:custGeom>
          <a:avLst/>
          <a:gdLst/>
          <a:ahLst/>
          <a:cxnLst/>
          <a:rect l="0" t="0" r="0" b="0"/>
          <a:pathLst>
            <a:path>
              <a:moveTo>
                <a:pt x="0" y="0"/>
              </a:moveTo>
              <a:lnTo>
                <a:pt x="0" y="1781107"/>
              </a:lnTo>
              <a:lnTo>
                <a:pt x="103152" y="178110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7C9714-0D6A-429E-8552-BF2946A46FCE}">
      <dsp:nvSpPr>
        <dsp:cNvPr id="0" name=""/>
        <dsp:cNvSpPr/>
      </dsp:nvSpPr>
      <dsp:spPr>
        <a:xfrm>
          <a:off x="1205186" y="1250059"/>
          <a:ext cx="103152" cy="1292849"/>
        </a:xfrm>
        <a:custGeom>
          <a:avLst/>
          <a:gdLst/>
          <a:ahLst/>
          <a:cxnLst/>
          <a:rect l="0" t="0" r="0" b="0"/>
          <a:pathLst>
            <a:path>
              <a:moveTo>
                <a:pt x="0" y="0"/>
              </a:moveTo>
              <a:lnTo>
                <a:pt x="0" y="1292849"/>
              </a:lnTo>
              <a:lnTo>
                <a:pt x="103152" y="129284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B4ACB7-9334-423D-8B94-9B7730F31B57}">
      <dsp:nvSpPr>
        <dsp:cNvPr id="0" name=""/>
        <dsp:cNvSpPr/>
      </dsp:nvSpPr>
      <dsp:spPr>
        <a:xfrm>
          <a:off x="1205186" y="1250059"/>
          <a:ext cx="103152" cy="804592"/>
        </a:xfrm>
        <a:custGeom>
          <a:avLst/>
          <a:gdLst/>
          <a:ahLst/>
          <a:cxnLst/>
          <a:rect l="0" t="0" r="0" b="0"/>
          <a:pathLst>
            <a:path>
              <a:moveTo>
                <a:pt x="0" y="0"/>
              </a:moveTo>
              <a:lnTo>
                <a:pt x="0" y="804592"/>
              </a:lnTo>
              <a:lnTo>
                <a:pt x="103152" y="804592"/>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86C322-F198-41C2-84C7-A9361E250D18}">
      <dsp:nvSpPr>
        <dsp:cNvPr id="0" name=""/>
        <dsp:cNvSpPr/>
      </dsp:nvSpPr>
      <dsp:spPr>
        <a:xfrm>
          <a:off x="1205186" y="1250059"/>
          <a:ext cx="103152" cy="316335"/>
        </a:xfrm>
        <a:custGeom>
          <a:avLst/>
          <a:gdLst/>
          <a:ahLst/>
          <a:cxnLst/>
          <a:rect l="0" t="0" r="0" b="0"/>
          <a:pathLst>
            <a:path>
              <a:moveTo>
                <a:pt x="0" y="0"/>
              </a:moveTo>
              <a:lnTo>
                <a:pt x="0" y="316335"/>
              </a:lnTo>
              <a:lnTo>
                <a:pt x="103152" y="31633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A3D490C-9266-4945-BFD9-0777CB8CD32B}">
      <dsp:nvSpPr>
        <dsp:cNvPr id="0" name=""/>
        <dsp:cNvSpPr/>
      </dsp:nvSpPr>
      <dsp:spPr>
        <a:xfrm>
          <a:off x="1480261" y="553667"/>
          <a:ext cx="2912350" cy="144414"/>
        </a:xfrm>
        <a:custGeom>
          <a:avLst/>
          <a:gdLst/>
          <a:ahLst/>
          <a:cxnLst/>
          <a:rect l="0" t="0" r="0" b="0"/>
          <a:pathLst>
            <a:path>
              <a:moveTo>
                <a:pt x="2912350" y="0"/>
              </a:moveTo>
              <a:lnTo>
                <a:pt x="2912350" y="72207"/>
              </a:lnTo>
              <a:lnTo>
                <a:pt x="0" y="72207"/>
              </a:lnTo>
              <a:lnTo>
                <a:pt x="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1FC04-5A46-4A28-948D-186C57F2AB54}">
      <dsp:nvSpPr>
        <dsp:cNvPr id="0" name=""/>
        <dsp:cNvSpPr/>
      </dsp:nvSpPr>
      <dsp:spPr>
        <a:xfrm>
          <a:off x="648160" y="553667"/>
          <a:ext cx="3744451" cy="144414"/>
        </a:xfrm>
        <a:custGeom>
          <a:avLst/>
          <a:gdLst/>
          <a:ahLst/>
          <a:cxnLst/>
          <a:rect l="0" t="0" r="0" b="0"/>
          <a:pathLst>
            <a:path>
              <a:moveTo>
                <a:pt x="3744451" y="0"/>
              </a:moveTo>
              <a:lnTo>
                <a:pt x="3744451" y="72207"/>
              </a:lnTo>
              <a:lnTo>
                <a:pt x="0" y="72207"/>
              </a:lnTo>
              <a:lnTo>
                <a:pt x="0" y="144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8D514B-A4F4-4152-BC07-69EEFDB1286E}">
      <dsp:nvSpPr>
        <dsp:cNvPr id="0" name=""/>
        <dsp:cNvSpPr/>
      </dsp:nvSpPr>
      <dsp:spPr>
        <a:xfrm>
          <a:off x="4048768" y="1689"/>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Guy Yamashige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Products Program Manager</a:t>
          </a:r>
        </a:p>
      </dsp:txBody>
      <dsp:txXfrm>
        <a:off x="4048768" y="1689"/>
        <a:ext cx="687686" cy="551978"/>
      </dsp:txXfrm>
    </dsp:sp>
    <dsp:sp modelId="{84B69EFF-DF5D-4675-AED0-52E4CA7400E8}">
      <dsp:nvSpPr>
        <dsp:cNvPr id="0" name=""/>
        <dsp:cNvSpPr/>
      </dsp:nvSpPr>
      <dsp:spPr>
        <a:xfrm>
          <a:off x="304317"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Robert Collins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Assistant Program Manager</a:t>
          </a:r>
        </a:p>
      </dsp:txBody>
      <dsp:txXfrm>
        <a:off x="304317" y="698081"/>
        <a:ext cx="687686" cy="551978"/>
      </dsp:txXfrm>
    </dsp:sp>
    <dsp:sp modelId="{AE3CF111-4F6F-4FD9-B31D-3763A2E1D14A}">
      <dsp:nvSpPr>
        <dsp:cNvPr id="0" name=""/>
        <dsp:cNvSpPr/>
      </dsp:nvSpPr>
      <dsp:spPr>
        <a:xfrm>
          <a:off x="1136418"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Trent Stewart</a:t>
          </a:r>
          <a:br>
            <a:rPr kumimoji="0" lang="en-US" sz="800" b="1" i="0" u="none" strike="noStrike" kern="1200" cap="none" normalizeH="0" baseline="0" dirty="0" smtClean="0">
              <a:ln>
                <a:noFill/>
              </a:ln>
              <a:solidFill>
                <a:schemeClr val="bg1"/>
              </a:solidFill>
              <a:effectLst/>
              <a:latin typeface="+mn-lt"/>
            </a:rPr>
          </a:br>
          <a:r>
            <a:rPr kumimoji="0" lang="en-US" sz="800" b="0" i="0" u="none" strike="noStrike" kern="1200" cap="none" normalizeH="0" baseline="0" dirty="0" smtClean="0">
              <a:ln>
                <a:noFill/>
              </a:ln>
              <a:solidFill>
                <a:schemeClr val="bg1"/>
              </a:solidFill>
              <a:effectLst/>
              <a:latin typeface="+mn-lt"/>
            </a:rPr>
            <a:t>Production Supervisor</a:t>
          </a:r>
        </a:p>
      </dsp:txBody>
      <dsp:txXfrm>
        <a:off x="1136418" y="698081"/>
        <a:ext cx="687686" cy="551978"/>
      </dsp:txXfrm>
    </dsp:sp>
    <dsp:sp modelId="{0CD3F631-8107-45B3-A5B6-B4B831BED00A}">
      <dsp:nvSpPr>
        <dsp:cNvPr id="0" name=""/>
        <dsp:cNvSpPr/>
      </dsp:nvSpPr>
      <dsp:spPr>
        <a:xfrm>
          <a:off x="1308339" y="1394473"/>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Margarita Reyes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Assembly Lead</a:t>
          </a:r>
        </a:p>
      </dsp:txBody>
      <dsp:txXfrm>
        <a:off x="1308339" y="1394473"/>
        <a:ext cx="687686" cy="343843"/>
      </dsp:txXfrm>
    </dsp:sp>
    <dsp:sp modelId="{F1369886-6BD2-4306-9402-102266DA0B12}">
      <dsp:nvSpPr>
        <dsp:cNvPr id="0" name=""/>
        <dsp:cNvSpPr/>
      </dsp:nvSpPr>
      <dsp:spPr>
        <a:xfrm>
          <a:off x="1308339" y="1882730"/>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Arturo Garcia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Test Technician</a:t>
          </a:r>
        </a:p>
      </dsp:txBody>
      <dsp:txXfrm>
        <a:off x="1308339" y="1882730"/>
        <a:ext cx="687686" cy="343843"/>
      </dsp:txXfrm>
    </dsp:sp>
    <dsp:sp modelId="{6C7234DC-854D-46A2-8F52-2D4DFA7F39CE}">
      <dsp:nvSpPr>
        <dsp:cNvPr id="0" name=""/>
        <dsp:cNvSpPr/>
      </dsp:nvSpPr>
      <dsp:spPr>
        <a:xfrm>
          <a:off x="1308339" y="2370987"/>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Virginia Caliboso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Soldier</a:t>
          </a:r>
        </a:p>
      </dsp:txBody>
      <dsp:txXfrm>
        <a:off x="1308339" y="2370987"/>
        <a:ext cx="687686" cy="343843"/>
      </dsp:txXfrm>
    </dsp:sp>
    <dsp:sp modelId="{9DDB87C8-2247-4740-9913-28202F4BCE8C}">
      <dsp:nvSpPr>
        <dsp:cNvPr id="0" name=""/>
        <dsp:cNvSpPr/>
      </dsp:nvSpPr>
      <dsp:spPr>
        <a:xfrm>
          <a:off x="1308339" y="2859245"/>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Rosa Horta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Soldier</a:t>
          </a:r>
        </a:p>
      </dsp:txBody>
      <dsp:txXfrm>
        <a:off x="1308339" y="2859245"/>
        <a:ext cx="687686" cy="343843"/>
      </dsp:txXfrm>
    </dsp:sp>
    <dsp:sp modelId="{86996710-D37C-42EC-936A-7389D2385BC7}">
      <dsp:nvSpPr>
        <dsp:cNvPr id="0" name=""/>
        <dsp:cNvSpPr/>
      </dsp:nvSpPr>
      <dsp:spPr>
        <a:xfrm>
          <a:off x="1308339" y="3347502"/>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Danny Bobes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Assembler</a:t>
          </a:r>
        </a:p>
      </dsp:txBody>
      <dsp:txXfrm>
        <a:off x="1308339" y="3347502"/>
        <a:ext cx="687686" cy="343843"/>
      </dsp:txXfrm>
    </dsp:sp>
    <dsp:sp modelId="{D277D5D1-98FD-40B2-8785-D5DFFC168C4B}">
      <dsp:nvSpPr>
        <dsp:cNvPr id="0" name=""/>
        <dsp:cNvSpPr/>
      </dsp:nvSpPr>
      <dsp:spPr>
        <a:xfrm>
          <a:off x="1308339" y="3835759"/>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Carmen Tovar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Soldier</a:t>
          </a:r>
        </a:p>
      </dsp:txBody>
      <dsp:txXfrm>
        <a:off x="1308339" y="3835759"/>
        <a:ext cx="687686" cy="343843"/>
      </dsp:txXfrm>
    </dsp:sp>
    <dsp:sp modelId="{E585659F-D82D-47D5-810A-96AEE76D6175}">
      <dsp:nvSpPr>
        <dsp:cNvPr id="0" name=""/>
        <dsp:cNvSpPr/>
      </dsp:nvSpPr>
      <dsp:spPr>
        <a:xfrm>
          <a:off x="1308339" y="4324016"/>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Laura Fernandez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Assembler</a:t>
          </a:r>
        </a:p>
      </dsp:txBody>
      <dsp:txXfrm>
        <a:off x="1308339" y="4324016"/>
        <a:ext cx="687686" cy="343843"/>
      </dsp:txXfrm>
    </dsp:sp>
    <dsp:sp modelId="{900CCC30-16B9-4627-8972-52F846946024}">
      <dsp:nvSpPr>
        <dsp:cNvPr id="0" name=""/>
        <dsp:cNvSpPr/>
      </dsp:nvSpPr>
      <dsp:spPr>
        <a:xfrm>
          <a:off x="1308339" y="4812273"/>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Lenny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Assembler</a:t>
          </a:r>
        </a:p>
      </dsp:txBody>
      <dsp:txXfrm>
        <a:off x="1308339" y="4812273"/>
        <a:ext cx="687686" cy="343843"/>
      </dsp:txXfrm>
    </dsp:sp>
    <dsp:sp modelId="{BD6B5C18-C8DF-4A69-87B2-8600B617A6FD}">
      <dsp:nvSpPr>
        <dsp:cNvPr id="0" name=""/>
        <dsp:cNvSpPr/>
      </dsp:nvSpPr>
      <dsp:spPr>
        <a:xfrm>
          <a:off x="1968518"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Ruben Gonzalez</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Mfg Engineer</a:t>
          </a:r>
        </a:p>
      </dsp:txBody>
      <dsp:txXfrm>
        <a:off x="1968518" y="698081"/>
        <a:ext cx="687686" cy="551978"/>
      </dsp:txXfrm>
    </dsp:sp>
    <dsp:sp modelId="{623DC595-135C-437F-8E95-6279D72707D0}">
      <dsp:nvSpPr>
        <dsp:cNvPr id="0" name=""/>
        <dsp:cNvSpPr/>
      </dsp:nvSpPr>
      <dsp:spPr>
        <a:xfrm>
          <a:off x="2800618"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Sharon Lynch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Products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QA Specialist</a:t>
          </a:r>
        </a:p>
      </dsp:txBody>
      <dsp:txXfrm>
        <a:off x="2800618" y="698081"/>
        <a:ext cx="687686" cy="551978"/>
      </dsp:txXfrm>
    </dsp:sp>
    <dsp:sp modelId="{68C2A32D-2ABE-4D5E-999A-31B81A8DEFEA}">
      <dsp:nvSpPr>
        <dsp:cNvPr id="0" name=""/>
        <dsp:cNvSpPr/>
      </dsp:nvSpPr>
      <dsp:spPr>
        <a:xfrm>
          <a:off x="3632718"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Vince Harter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Products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Technical  sales Manager</a:t>
          </a:r>
        </a:p>
      </dsp:txBody>
      <dsp:txXfrm>
        <a:off x="3632718" y="698081"/>
        <a:ext cx="687686" cy="551978"/>
      </dsp:txXfrm>
    </dsp:sp>
    <dsp:sp modelId="{C76A7CE5-96F1-488E-8070-060A06F81861}">
      <dsp:nvSpPr>
        <dsp:cNvPr id="0" name=""/>
        <dsp:cNvSpPr/>
      </dsp:nvSpPr>
      <dsp:spPr>
        <a:xfrm>
          <a:off x="4464819"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Lavinia Bertsch</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Sr. Procurement</a:t>
          </a:r>
          <a:br>
            <a:rPr kumimoji="0" lang="en-US" sz="800" b="0" i="0" u="none" strike="noStrike" kern="1200" cap="none" normalizeH="0" baseline="0" dirty="0" smtClean="0">
              <a:ln>
                <a:noFill/>
              </a:ln>
              <a:solidFill>
                <a:schemeClr val="bg1"/>
              </a:solidFill>
              <a:effectLst/>
              <a:latin typeface="+mn-lt"/>
            </a:rPr>
          </a:br>
          <a:r>
            <a:rPr kumimoji="0" lang="en-US" sz="800" b="0" i="0" u="none" strike="noStrike" kern="1200" cap="none" normalizeH="0" baseline="0" dirty="0" smtClean="0">
              <a:ln>
                <a:noFill/>
              </a:ln>
              <a:solidFill>
                <a:schemeClr val="bg1"/>
              </a:solidFill>
              <a:effectLst/>
              <a:latin typeface="+mn-lt"/>
            </a:rPr>
            <a:t>Planning Specialist</a:t>
          </a:r>
        </a:p>
      </dsp:txBody>
      <dsp:txXfrm>
        <a:off x="4464819" y="698081"/>
        <a:ext cx="687686" cy="551978"/>
      </dsp:txXfrm>
    </dsp:sp>
    <dsp:sp modelId="{E33CF936-D61B-4608-9735-C27DC8AEA580}">
      <dsp:nvSpPr>
        <dsp:cNvPr id="0" name=""/>
        <dsp:cNvSpPr/>
      </dsp:nvSpPr>
      <dsp:spPr>
        <a:xfrm>
          <a:off x="5296919"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Gary Witts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Sr. Projects and</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Design Engineer</a:t>
          </a:r>
        </a:p>
      </dsp:txBody>
      <dsp:txXfrm>
        <a:off x="5296919" y="698081"/>
        <a:ext cx="687686" cy="551978"/>
      </dsp:txXfrm>
    </dsp:sp>
    <dsp:sp modelId="{9939003F-0B56-4BCB-B7B0-180CE70C8432}">
      <dsp:nvSpPr>
        <dsp:cNvPr id="0" name=""/>
        <dsp:cNvSpPr/>
      </dsp:nvSpPr>
      <dsp:spPr>
        <a:xfrm>
          <a:off x="6129019"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Scott Hickman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Sr. Projects Engineer</a:t>
          </a:r>
        </a:p>
      </dsp:txBody>
      <dsp:txXfrm>
        <a:off x="6129019" y="698081"/>
        <a:ext cx="687686" cy="551978"/>
      </dsp:txXfrm>
    </dsp:sp>
    <dsp:sp modelId="{67A9FFA3-652F-48BE-A7E0-BCDFAED7469E}">
      <dsp:nvSpPr>
        <dsp:cNvPr id="0" name=""/>
        <dsp:cNvSpPr/>
      </dsp:nvSpPr>
      <dsp:spPr>
        <a:xfrm>
          <a:off x="6961119"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Ing Lu</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Sr. Projects Engineer</a:t>
          </a:r>
        </a:p>
      </dsp:txBody>
      <dsp:txXfrm>
        <a:off x="6961119" y="698081"/>
        <a:ext cx="687686" cy="551978"/>
      </dsp:txXfrm>
    </dsp:sp>
    <dsp:sp modelId="{F0AC5BF9-9A55-4465-8A37-F2231B96C689}">
      <dsp:nvSpPr>
        <dsp:cNvPr id="0" name=""/>
        <dsp:cNvSpPr/>
      </dsp:nvSpPr>
      <dsp:spPr>
        <a:xfrm>
          <a:off x="7793219" y="698081"/>
          <a:ext cx="687686" cy="551978"/>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Mark Nelson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Test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Engineering Supervisor</a:t>
          </a:r>
        </a:p>
      </dsp:txBody>
      <dsp:txXfrm>
        <a:off x="7793219" y="698081"/>
        <a:ext cx="687686" cy="551978"/>
      </dsp:txXfrm>
    </dsp:sp>
    <dsp:sp modelId="{24A56A8F-F7F6-4CD1-AAC0-FDC60358F141}">
      <dsp:nvSpPr>
        <dsp:cNvPr id="0" name=""/>
        <dsp:cNvSpPr/>
      </dsp:nvSpPr>
      <dsp:spPr>
        <a:xfrm>
          <a:off x="7621298" y="1394473"/>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Gordon Grant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Test Technician</a:t>
          </a:r>
        </a:p>
      </dsp:txBody>
      <dsp:txXfrm>
        <a:off x="7621298" y="1394473"/>
        <a:ext cx="687686" cy="343843"/>
      </dsp:txXfrm>
    </dsp:sp>
    <dsp:sp modelId="{59EE3BB1-82F4-44D1-B294-557AE28048CE}">
      <dsp:nvSpPr>
        <dsp:cNvPr id="0" name=""/>
        <dsp:cNvSpPr/>
      </dsp:nvSpPr>
      <dsp:spPr>
        <a:xfrm>
          <a:off x="7621298" y="1882730"/>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Jeff Jue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Test Technician</a:t>
          </a:r>
        </a:p>
      </dsp:txBody>
      <dsp:txXfrm>
        <a:off x="7621298" y="1882730"/>
        <a:ext cx="687686" cy="343843"/>
      </dsp:txXfrm>
    </dsp:sp>
    <dsp:sp modelId="{694064F9-8267-4DEC-BB4F-A6561DCEE3AA}">
      <dsp:nvSpPr>
        <dsp:cNvPr id="0" name=""/>
        <dsp:cNvSpPr/>
      </dsp:nvSpPr>
      <dsp:spPr>
        <a:xfrm>
          <a:off x="7621298" y="2370987"/>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1" i="0" u="none" strike="noStrike" kern="1200" cap="none" normalizeH="0" baseline="0" dirty="0" smtClean="0">
              <a:ln>
                <a:noFill/>
              </a:ln>
              <a:solidFill>
                <a:schemeClr val="bg1"/>
              </a:solidFill>
              <a:effectLst/>
              <a:latin typeface="+mn-lt"/>
            </a:rPr>
            <a:t>Keith Parker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Space Test Technician</a:t>
          </a:r>
        </a:p>
      </dsp:txBody>
      <dsp:txXfrm>
        <a:off x="7621298" y="2370987"/>
        <a:ext cx="687686" cy="343843"/>
      </dsp:txXfrm>
    </dsp:sp>
    <dsp:sp modelId="{A20C1E17-BFF5-4342-80FA-63DFCA0EAEC6}">
      <dsp:nvSpPr>
        <dsp:cNvPr id="0" name=""/>
        <dsp:cNvSpPr/>
      </dsp:nvSpPr>
      <dsp:spPr>
        <a:xfrm>
          <a:off x="7621298" y="2859245"/>
          <a:ext cx="687686" cy="343843"/>
        </a:xfrm>
        <a:prstGeom prst="rect">
          <a:avLst/>
        </a:prstGeom>
        <a:solidFill>
          <a:schemeClr val="accent1">
            <a:hueOff val="0"/>
            <a:satOff val="0"/>
            <a:lumOff val="0"/>
            <a:alphaOff val="0"/>
          </a:schemeClr>
        </a:solidFill>
        <a:ln w="2540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800" b="0" i="0" u="none" strike="noStrike" kern="1200" cap="none" normalizeH="0" baseline="0" dirty="0" smtClean="0">
              <a:ln>
                <a:noFill/>
              </a:ln>
              <a:solidFill>
                <a:schemeClr val="bg1"/>
              </a:solidFill>
              <a:effectLst/>
              <a:latin typeface="+mn-lt"/>
            </a:rPr>
            <a:t>OPEN</a:t>
          </a:r>
          <a:br>
            <a:rPr kumimoji="0" lang="en-US" sz="800" b="0" i="0" u="none" strike="noStrike" kern="1200" cap="none" normalizeH="0" baseline="0" dirty="0" smtClean="0">
              <a:ln>
                <a:noFill/>
              </a:ln>
              <a:solidFill>
                <a:schemeClr val="bg1"/>
              </a:solidFill>
              <a:effectLst/>
              <a:latin typeface="+mn-lt"/>
            </a:rPr>
          </a:br>
          <a:r>
            <a:rPr kumimoji="0" lang="en-US" sz="800" b="0" i="0" u="none" strike="noStrike" kern="1200" cap="none" normalizeH="0" baseline="0" dirty="0" smtClean="0">
              <a:ln>
                <a:noFill/>
              </a:ln>
              <a:solidFill>
                <a:schemeClr val="bg1"/>
              </a:solidFill>
              <a:effectLst/>
              <a:latin typeface="+mn-lt"/>
            </a:rPr>
            <a:t>Space Test Technician</a:t>
          </a:r>
        </a:p>
      </dsp:txBody>
      <dsp:txXfrm>
        <a:off x="7621298" y="2859245"/>
        <a:ext cx="687686" cy="34384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a:latin typeface="+mn-lt"/>
              </a:defRPr>
            </a:lvl1pPr>
          </a:lstStyle>
          <a:p>
            <a:pPr>
              <a:defRPr/>
            </a:pPr>
            <a:fld id="{3D8759DE-BA68-4255-8486-7C538006762A}" type="datetimeFigureOut">
              <a:rPr lang="en-US"/>
              <a:pPr>
                <a:defRPr/>
              </a:pPr>
              <a:t>5/23/2012</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a:latin typeface="+mn-lt"/>
              </a:defRPr>
            </a:lvl1pPr>
          </a:lstStyle>
          <a:p>
            <a:pPr>
              <a:defRPr/>
            </a:pPr>
            <a:fld id="{475AD2DA-FBDD-428F-A637-2EA55204F8DC}" type="slidenum">
              <a:rPr lang="en-US"/>
              <a:pPr>
                <a:defRPr/>
              </a:pPr>
              <a:t>‹#›</a:t>
            </a:fld>
            <a:endParaRPr lang="en-US" dirty="0"/>
          </a:p>
        </p:txBody>
      </p:sp>
    </p:spTree>
    <p:extLst>
      <p:ext uri="{BB962C8B-B14F-4D97-AF65-F5344CB8AC3E}">
        <p14:creationId xmlns:p14="http://schemas.microsoft.com/office/powerpoint/2010/main" xmlns="" val="10937334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1B96F0-412F-4F78-830E-BDD00C5D0393}" type="slidenum">
              <a:rPr lang="en-US" smtClean="0"/>
              <a:pPr>
                <a:defRPr/>
              </a:pPr>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5/23/2012 9:13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52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01B96F0-412F-4F78-830E-BDD00C5D0393}" type="slidenum">
              <a:rPr lang="en-US" smtClean="0"/>
              <a:pPr>
                <a:defRPr/>
              </a:pPr>
              <a:t>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4141305" y="9120813"/>
            <a:ext cx="3172240" cy="478749"/>
          </a:xfrm>
          <a:prstGeom prst="rect">
            <a:avLst/>
          </a:prstGeom>
          <a:noFill/>
          <a:ln w="9525">
            <a:noFill/>
            <a:miter lim="800000"/>
            <a:headEnd/>
            <a:tailEnd/>
          </a:ln>
        </p:spPr>
        <p:txBody>
          <a:bodyPr lIns="96635" tIns="48319" rIns="96635" bIns="48319" anchor="b"/>
          <a:lstStyle/>
          <a:p>
            <a:pPr algn="r" defTabSz="965004"/>
            <a:fld id="{031F5512-0C41-4D61-995A-045FED8B5627}" type="slidenum">
              <a:rPr lang="en-US" sz="1300" smtClean="0">
                <a:solidFill>
                  <a:prstClr val="black"/>
                </a:solidFill>
                <a:latin typeface="Arial" pitchFamily="34" charset="0"/>
              </a:rPr>
              <a:pPr algn="r" defTabSz="965004"/>
              <a:t>11</a:t>
            </a:fld>
            <a:endParaRPr lang="en-US" sz="1300" dirty="0" smtClean="0">
              <a:solidFill>
                <a:prstClr val="black"/>
              </a:solidFill>
              <a:latin typeface="Arial" pitchFamily="34"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5/23/2012 9:12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5/23/2012 9:12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32100" name="Slide Number Placeholder 3"/>
          <p:cNvSpPr>
            <a:spLocks noGrp="1"/>
          </p:cNvSpPr>
          <p:nvPr>
            <p:ph type="sldNum" sz="quarter" idx="5"/>
          </p:nvPr>
        </p:nvSpPr>
        <p:spPr>
          <a:noFill/>
        </p:spPr>
        <p:txBody>
          <a:bodyPr/>
          <a:lstStyle/>
          <a:p>
            <a:fld id="{9F4D7A97-431B-4D3D-B0F2-290BFDE57436}" type="slidenum">
              <a:rPr lang="en-US" smtClean="0"/>
              <a:pPr/>
              <a:t>14</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dirty="0" smtClean="0">
              <a:latin typeface="Arial" pitchFamily="34" charset="0"/>
            </a:endParaRPr>
          </a:p>
        </p:txBody>
      </p:sp>
      <p:sp>
        <p:nvSpPr>
          <p:cNvPr id="134148" name="Slide Number Placeholder 3"/>
          <p:cNvSpPr>
            <a:spLocks noGrp="1"/>
          </p:cNvSpPr>
          <p:nvPr>
            <p:ph type="sldNum" sz="quarter" idx="5"/>
          </p:nvPr>
        </p:nvSpPr>
        <p:spPr>
          <a:noFill/>
        </p:spPr>
        <p:txBody>
          <a:bodyPr/>
          <a:lstStyle/>
          <a:p>
            <a:fld id="{DE4FAF9A-F955-4C55-9CBE-A4E0D8EA0AEC}" type="slidenum">
              <a:rPr lang="en-US" smtClean="0"/>
              <a:pPr/>
              <a:t>15</a:t>
            </a:fld>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5/23/2012 9:12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5/23/2012 9:12 AM</a:t>
            </a:fld>
            <a:endParaRPr lang="en-US" dirty="0"/>
          </a:p>
        </p:txBody>
      </p:sp>
      <p:sp>
        <p:nvSpPr>
          <p:cNvPr id="6" name="Footer Placeholder 5"/>
          <p:cNvSpPr>
            <a:spLocks noGrp="1"/>
          </p:cNvSpPr>
          <p:nvPr>
            <p:ph type="ftr" sz="quarter" idx="12"/>
          </p:nvPr>
        </p:nvSpPr>
        <p:spPr/>
        <p:txBody>
          <a:bodyPr/>
          <a:lstStyle/>
          <a:p>
            <a:r>
              <a:rPr lang="en-US"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rPr>
            </a:br>
            <a:r>
              <a:rPr lang="en-US" dirty="0" smtClean="0">
                <a:solidFill>
                  <a:srgbClr val="000000"/>
                </a:solidFill>
              </a:rPr>
              <a:t>MICROSOFT MAKES NO WARRANTIES, EXPRESS, IMPLIED OR STATUTORY, AS TO THE INFORMATION IN THIS PRESENTATION.</a:t>
            </a:r>
          </a:p>
          <a:p>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29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979E578-5D96-448A-AFF7-EE70378A2964}" type="datetimeFigureOut">
              <a:rPr lang="en-US"/>
              <a:pPr>
                <a:defRPr/>
              </a:pPr>
              <a:t>5/23/2012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06C93B0-0FD8-4758-8652-F59A916CCC3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rtlCol="0">
            <a:normAutofit/>
          </a:bodyPr>
          <a:lstStyle/>
          <a:p>
            <a:pPr lvl="0"/>
            <a:endParaRPr lang="en-US" noProof="0" dirty="0" smtClean="0"/>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0CF52FC5-D919-4C4D-9602-315CFE500812}" type="slidenum">
              <a:rPr lang="en-US"/>
              <a:pPr>
                <a:defRPr/>
              </a:pPr>
              <a:t>‹#›</a:t>
            </a:fld>
            <a:endParaRPr lang="en-US" dirty="0"/>
          </a:p>
        </p:txBody>
      </p:sp>
    </p:spTree>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D1B39FBB-54F2-4BFC-A925-107A708FF909}" type="slidenum">
              <a:rPr lang="en-US"/>
              <a:pPr>
                <a:defRPr/>
              </a:pPr>
              <a:t>‹#›</a:t>
            </a:fld>
            <a:endParaRPr lang="en-US" dirty="0"/>
          </a:p>
        </p:txBody>
      </p:sp>
    </p:spTree>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9BD86997-06AE-488D-8ADB-70DE5CD7FBF5}" type="slidenum">
              <a:rPr lang="en-US"/>
              <a:pPr>
                <a:defRPr/>
              </a:pPr>
              <a:t>‹#›</a:t>
            </a:fld>
            <a:endParaRPr lang="en-US" dirty="0"/>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93A267B-3B1D-4078-A71D-4AFBA1F0690A}" type="datetimeFigureOut">
              <a:rPr lang="en-US"/>
              <a:pPr>
                <a:defRPr/>
              </a:pPr>
              <a:t>5/23/2012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3716DC26-DC12-450F-890A-433A9DA14172}"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2113423-77BD-4349-AD91-C0863E41551F}"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5794"/>
          </a:xfrm>
        </p:spPr>
        <p:txBody>
          <a:bodyPr anchor="ctr"/>
          <a:lstStyle/>
          <a:p>
            <a:r>
              <a:rPr lang="en-US" dirty="0" smtClean="0"/>
              <a:t>Click to edit Master title style</a:t>
            </a:r>
            <a:endParaRPr lang="en-US" dirty="0"/>
          </a:p>
        </p:txBody>
      </p:sp>
      <p:sp>
        <p:nvSpPr>
          <p:cNvPr id="3" name="Content Placeholder 2"/>
          <p:cNvSpPr>
            <a:spLocks noGrp="1"/>
          </p:cNvSpPr>
          <p:nvPr>
            <p:ph idx="1"/>
          </p:nvPr>
        </p:nvSpPr>
        <p:spPr>
          <a:xfrm>
            <a:off x="457200" y="914401"/>
            <a:ext cx="8229600" cy="4800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602CA24-B627-4DC7-A7DB-1B85CD52F143}" type="datetimeFigureOut">
              <a:rPr lang="en-US"/>
              <a:pPr>
                <a:defRPr/>
              </a:pPr>
              <a:t>5/23/2012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C600925-AF91-4CAD-8C1A-43BB7E79D4AA}"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FDF211A-D563-4BB0-9CC8-6A39CD7E7D64}" type="datetimeFigureOut">
              <a:rPr lang="en-US"/>
              <a:pPr>
                <a:defRPr/>
              </a:pPr>
              <a:t>5/23/2012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C60331C-6893-43BA-B357-542121254433}"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97A0D09-4C1C-4177-8A24-2C6CA4A0EA9D}" type="datetimeFigureOut">
              <a:rPr lang="en-US"/>
              <a:pPr>
                <a:defRPr/>
              </a:pPr>
              <a:t>5/23/2012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33AC31-4BC5-4FDB-AD8C-1730319DEDE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40B12B-CAF2-4885-B7EC-BC55EC7C8725}" type="datetimeFigureOut">
              <a:rPr lang="en-US"/>
              <a:pPr>
                <a:defRPr/>
              </a:pPr>
              <a:t>5/23/2012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8DCFD558-CCF5-4D66-9FD7-78BC1153F9D0}"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1A0C7F2-259C-44CE-9284-5F9286FCC972}" type="datetimeFigureOut">
              <a:rPr lang="en-US"/>
              <a:pPr>
                <a:defRPr/>
              </a:pPr>
              <a:t>5/23/2012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37C9954-40E5-4C80-BE44-135B54208D1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2C9BA02-06CF-43C4-8EBA-D7C7812E25C7}" type="datetimeFigureOut">
              <a:rPr lang="en-US"/>
              <a:pPr>
                <a:defRPr/>
              </a:pPr>
              <a:t>5/23/2012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38186EF0-CA8E-4E22-AB6F-31EDADD38ECD}"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01814A-C963-45F2-A50F-4A36C32567E4}" type="datetimeFigureOut">
              <a:rPr lang="en-US"/>
              <a:pPr>
                <a:defRPr/>
              </a:pPr>
              <a:t>5/23/2012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7D00CD4-CC30-4E6C-A90C-52E3B932884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158AFFB-B461-4E49-8091-9719A14FDC3D}" type="datetimeFigureOut">
              <a:rPr lang="en-US"/>
              <a:pPr>
                <a:defRPr/>
              </a:pPr>
              <a:t>5/23/2012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647CEFD-B116-48DE-9A69-B145086B7674}"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gif"/><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1202" name="Picture 6" descr="Dow-Key-following-slide.gif"/>
          <p:cNvPicPr>
            <a:picLocks noChangeAspect="1"/>
          </p:cNvPicPr>
          <p:nvPr/>
        </p:nvPicPr>
        <p:blipFill>
          <a:blip r:embed="rId15" cstate="print"/>
          <a:srcRect/>
          <a:stretch>
            <a:fillRect/>
          </a:stretch>
        </p:blipFill>
        <p:spPr bwMode="auto">
          <a:xfrm>
            <a:off x="1588" y="0"/>
            <a:ext cx="9140825" cy="6858000"/>
          </a:xfrm>
          <a:prstGeom prst="rect">
            <a:avLst/>
          </a:prstGeom>
          <a:noFill/>
          <a:ln w="9525">
            <a:noFill/>
            <a:miter lim="800000"/>
            <a:headEnd/>
            <a:tailEnd/>
          </a:ln>
        </p:spPr>
      </p:pic>
      <p:sp>
        <p:nvSpPr>
          <p:cNvPr id="51203" name="Title Placeholder 1"/>
          <p:cNvSpPr>
            <a:spLocks noGrp="1"/>
          </p:cNvSpPr>
          <p:nvPr>
            <p:ph type="title"/>
          </p:nvPr>
        </p:nvSpPr>
        <p:spPr bwMode="auto">
          <a:xfrm>
            <a:off x="457200" y="0"/>
            <a:ext cx="8229600" cy="7858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51204" name="Text Placeholder 2"/>
          <p:cNvSpPr>
            <a:spLocks noGrp="1"/>
          </p:cNvSpPr>
          <p:nvPr>
            <p:ph type="body" idx="1"/>
          </p:nvPr>
        </p:nvSpPr>
        <p:spPr bwMode="auto">
          <a:xfrm>
            <a:off x="457200" y="9144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A887F30-31C8-4420-AFCE-B00CBC77AD4B}" type="datetimeFigureOut">
              <a:rPr lang="en-US"/>
              <a:pPr>
                <a:defRPr/>
              </a:pPr>
              <a:t>5/23/2012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D558463-226C-4498-B582-0C32F320D973}"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80" r:id="rId10"/>
    <p:sldLayoutId id="2147483683" r:id="rId11"/>
    <p:sldLayoutId id="2147483684" r:id="rId12"/>
    <p:sldLayoutId id="2147483685" r:id="rId13"/>
  </p:sldLayoutIdLst>
  <p:txStyles>
    <p:titleStyle>
      <a:lvl1pPr algn="l" rtl="0" eaLnBrk="0" fontAlgn="base" hangingPunct="0">
        <a:spcBef>
          <a:spcPct val="0"/>
        </a:spcBef>
        <a:spcAft>
          <a:spcPct val="0"/>
        </a:spcAft>
        <a:defRPr sz="3600" kern="1200">
          <a:solidFill>
            <a:schemeClr val="bg1"/>
          </a:solidFill>
          <a:latin typeface="+mj-lt"/>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a:solidFill>
            <a:schemeClr val="bg1"/>
          </a:solidFill>
          <a:latin typeface="Calibri" pitchFamily="34" charset="0"/>
        </a:defRPr>
      </a:lvl6pPr>
      <a:lvl7pPr marL="914400" algn="l" rtl="0" fontAlgn="base">
        <a:spcBef>
          <a:spcPct val="0"/>
        </a:spcBef>
        <a:spcAft>
          <a:spcPct val="0"/>
        </a:spcAft>
        <a:defRPr sz="3600">
          <a:solidFill>
            <a:schemeClr val="bg1"/>
          </a:solidFill>
          <a:latin typeface="Calibri" pitchFamily="34" charset="0"/>
        </a:defRPr>
      </a:lvl7pPr>
      <a:lvl8pPr marL="1371600" algn="l" rtl="0" fontAlgn="base">
        <a:spcBef>
          <a:spcPct val="0"/>
        </a:spcBef>
        <a:spcAft>
          <a:spcPct val="0"/>
        </a:spcAft>
        <a:defRPr sz="3600">
          <a:solidFill>
            <a:schemeClr val="bg1"/>
          </a:solidFill>
          <a:latin typeface="Calibri" pitchFamily="34" charset="0"/>
        </a:defRPr>
      </a:lvl8pPr>
      <a:lvl9pPr marL="1828800" algn="l" rtl="0" fontAlgn="base">
        <a:spcBef>
          <a:spcPct val="0"/>
        </a:spcBef>
        <a:spcAft>
          <a:spcPct val="0"/>
        </a:spcAft>
        <a:defRPr sz="3600">
          <a:solidFill>
            <a:schemeClr val="bg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266" name="Picture 6" descr="Dow-Key-front-slide.gif"/>
          <p:cNvPicPr>
            <a:picLocks noChangeAspect="1"/>
          </p:cNvPicPr>
          <p:nvPr/>
        </p:nvPicPr>
        <p:blipFill>
          <a:blip r:embed="rId5" cstate="print"/>
          <a:srcRect/>
          <a:stretch>
            <a:fillRect/>
          </a:stretch>
        </p:blipFill>
        <p:spPr bwMode="auto">
          <a:xfrm>
            <a:off x="1588" y="0"/>
            <a:ext cx="9140825" cy="6858000"/>
          </a:xfrm>
          <a:prstGeom prst="rect">
            <a:avLst/>
          </a:prstGeom>
          <a:noFill/>
          <a:ln w="9525">
            <a:noFill/>
            <a:miter lim="800000"/>
            <a:headEnd/>
            <a:tailEnd/>
          </a:ln>
        </p:spPr>
      </p:pic>
      <p:sp>
        <p:nvSpPr>
          <p:cNvPr id="1126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AF4D63A-4AA9-417B-AB3D-EC812A223850}" type="datetimeFigureOut">
              <a:rPr lang="en-US"/>
              <a:pPr>
                <a:defRPr/>
              </a:pPr>
              <a:t>5/23/2012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D46A2B3A-7272-4D71-9771-07FDB5726EA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9" r:id="rId1"/>
    <p:sldLayoutId id="2147483681" r:id="rId2"/>
    <p:sldLayoutId id="2147483682"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20.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34.wmf"/><Relationship Id="rId11" Type="http://schemas.openxmlformats.org/officeDocument/2006/relationships/image" Target="../media/image39.wmf"/><Relationship Id="rId5" Type="http://schemas.openxmlformats.org/officeDocument/2006/relationships/image" Target="../media/image33.wmf"/><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oleObject" Target="../embeddings/oleObject1.bin"/></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emf"/><Relationship Id="rId12" Type="http://schemas.openxmlformats.org/officeDocument/2006/relationships/image" Target="../media/image90.jpeg"/><Relationship Id="rId2" Type="http://schemas.openxmlformats.org/officeDocument/2006/relationships/notesSlide" Target="../notesSlides/notesSlide10.xml"/><Relationship Id="rId16" Type="http://schemas.openxmlformats.org/officeDocument/2006/relationships/image" Target="../media/image94.png"/><Relationship Id="rId1" Type="http://schemas.openxmlformats.org/officeDocument/2006/relationships/slideLayout" Target="../slideLayouts/slideLayout10.xml"/><Relationship Id="rId6" Type="http://schemas.openxmlformats.org/officeDocument/2006/relationships/image" Target="../media/image84.png"/><Relationship Id="rId11" Type="http://schemas.openxmlformats.org/officeDocument/2006/relationships/image" Target="../media/image89.wmf"/><Relationship Id="rId5" Type="http://schemas.openxmlformats.org/officeDocument/2006/relationships/image" Target="../media/image83.jpeg"/><Relationship Id="rId15" Type="http://schemas.openxmlformats.org/officeDocument/2006/relationships/image" Target="../media/image9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descr="Dow-Key-front-slide.gif"/>
          <p:cNvPicPr>
            <a:picLocks noChangeAspect="1"/>
          </p:cNvPicPr>
          <p:nvPr/>
        </p:nvPicPr>
        <p:blipFill>
          <a:blip r:embed="rId2" cstate="print"/>
          <a:srcRect/>
          <a:stretch>
            <a:fillRect/>
          </a:stretch>
        </p:blipFill>
        <p:spPr bwMode="auto">
          <a:xfrm>
            <a:off x="0" y="0"/>
            <a:ext cx="9140825" cy="6858000"/>
          </a:xfrm>
          <a:prstGeom prst="rect">
            <a:avLst/>
          </a:prstGeom>
          <a:noFill/>
          <a:ln w="9525">
            <a:noFill/>
            <a:miter lim="800000"/>
            <a:headEnd/>
            <a:tailEnd/>
          </a:ln>
        </p:spPr>
      </p:pic>
      <p:sp>
        <p:nvSpPr>
          <p:cNvPr id="24578" name="Title 4"/>
          <p:cNvSpPr>
            <a:spLocks noGrp="1"/>
          </p:cNvSpPr>
          <p:nvPr>
            <p:ph type="ctrTitle"/>
          </p:nvPr>
        </p:nvSpPr>
        <p:spPr>
          <a:xfrm>
            <a:off x="714348" y="1142984"/>
            <a:ext cx="7772400" cy="1470025"/>
          </a:xfrm>
        </p:spPr>
        <p:txBody>
          <a:bodyPr/>
          <a:lstStyle/>
          <a:p>
            <a:pPr eaLnBrk="1" hangingPunct="1"/>
            <a:r>
              <a:rPr lang="en-US" dirty="0" smtClean="0"/>
              <a:t>Dow-Key Space Product Overview </a:t>
            </a:r>
          </a:p>
        </p:txBody>
      </p:sp>
      <p:sp>
        <p:nvSpPr>
          <p:cNvPr id="24579" name="Subtitle 8"/>
          <p:cNvSpPr>
            <a:spLocks noGrp="1"/>
          </p:cNvSpPr>
          <p:nvPr>
            <p:ph type="subTitle" idx="1"/>
          </p:nvPr>
        </p:nvSpPr>
        <p:spPr/>
        <p:txBody>
          <a:bodyPr/>
          <a:lstStyle/>
          <a:p>
            <a:pPr eaLnBrk="1" hangingPunct="1"/>
            <a:r>
              <a:rPr lang="en-US" b="1" dirty="0" smtClean="0"/>
              <a:t> </a:t>
            </a:r>
            <a:endParaRPr lang="en-US" sz="4400" b="1" dirty="0" smtClean="0"/>
          </a:p>
        </p:txBody>
      </p:sp>
      <p:pic>
        <p:nvPicPr>
          <p:cNvPr id="4097" name="Picture 1"/>
          <p:cNvPicPr>
            <a:picLocks noChangeAspect="1" noChangeArrowheads="1"/>
          </p:cNvPicPr>
          <p:nvPr/>
        </p:nvPicPr>
        <p:blipFill>
          <a:blip r:embed="rId3" cstate="print"/>
          <a:srcRect/>
          <a:stretch>
            <a:fillRect/>
          </a:stretch>
        </p:blipFill>
        <p:spPr bwMode="auto">
          <a:xfrm>
            <a:off x="2857488" y="2428868"/>
            <a:ext cx="3433926" cy="33571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Space Products </a:t>
            </a:r>
            <a:endParaRPr lang="en-US" dirty="0"/>
          </a:p>
        </p:txBody>
      </p:sp>
      <p:sp>
        <p:nvSpPr>
          <p:cNvPr id="3" name="Content Placeholder 2"/>
          <p:cNvSpPr>
            <a:spLocks noGrp="1"/>
          </p:cNvSpPr>
          <p:nvPr>
            <p:ph idx="1"/>
          </p:nvPr>
        </p:nvSpPr>
        <p:spPr/>
        <p:txBody>
          <a:bodyPr>
            <a:normAutofit fontScale="85000" lnSpcReduction="20000"/>
          </a:bodyPr>
          <a:lstStyle/>
          <a:p>
            <a:pPr lvl="0"/>
            <a:r>
              <a:rPr lang="en-US" sz="3300" b="1" dirty="0" smtClean="0"/>
              <a:t>Space Products Focus Factory</a:t>
            </a:r>
            <a:r>
              <a:rPr lang="en-US" sz="3300" dirty="0" smtClean="0"/>
              <a:t> </a:t>
            </a:r>
          </a:p>
          <a:p>
            <a:pPr lvl="1">
              <a:tabLst>
                <a:tab pos="5029200" algn="r"/>
              </a:tabLst>
            </a:pPr>
            <a:r>
              <a:rPr lang="en-US" dirty="0" smtClean="0"/>
              <a:t>Cleanroom Assembly: 	9</a:t>
            </a:r>
          </a:p>
          <a:p>
            <a:pPr lvl="1">
              <a:tabLst>
                <a:tab pos="5029200" algn="r"/>
              </a:tabLst>
            </a:pPr>
            <a:r>
              <a:rPr lang="en-US" dirty="0" smtClean="0"/>
              <a:t>Design Engineering (Full time) 	4</a:t>
            </a:r>
          </a:p>
          <a:p>
            <a:pPr lvl="1">
              <a:tabLst>
                <a:tab pos="5029200" algn="r"/>
              </a:tabLst>
            </a:pPr>
            <a:r>
              <a:rPr lang="en-US" dirty="0" smtClean="0"/>
              <a:t>Designer	1</a:t>
            </a:r>
          </a:p>
          <a:p>
            <a:pPr lvl="1">
              <a:tabLst>
                <a:tab pos="5029200" algn="r"/>
              </a:tabLst>
            </a:pPr>
            <a:r>
              <a:rPr lang="en-US" dirty="0" smtClean="0"/>
              <a:t>Jr. Engineers (new)	2</a:t>
            </a:r>
          </a:p>
          <a:p>
            <a:pPr lvl="1">
              <a:tabLst>
                <a:tab pos="5029200" algn="r"/>
              </a:tabLst>
            </a:pPr>
            <a:r>
              <a:rPr lang="en-US" dirty="0" smtClean="0"/>
              <a:t>Manufacturing Engineering:	1</a:t>
            </a:r>
          </a:p>
          <a:p>
            <a:pPr lvl="1">
              <a:tabLst>
                <a:tab pos="5029200" algn="r"/>
              </a:tabLst>
            </a:pPr>
            <a:r>
              <a:rPr lang="en-US" dirty="0" smtClean="0"/>
              <a:t>Program Management:	2</a:t>
            </a:r>
          </a:p>
          <a:p>
            <a:pPr lvl="1">
              <a:tabLst>
                <a:tab pos="5029200" algn="r"/>
              </a:tabLst>
            </a:pPr>
            <a:r>
              <a:rPr lang="en-US" dirty="0" smtClean="0"/>
              <a:t>Quality Assurance:	3</a:t>
            </a:r>
          </a:p>
          <a:p>
            <a:pPr lvl="1">
              <a:tabLst>
                <a:tab pos="5029200" algn="r"/>
              </a:tabLst>
            </a:pPr>
            <a:r>
              <a:rPr lang="en-US" dirty="0" smtClean="0"/>
              <a:t>Buyer/Planer:	1</a:t>
            </a:r>
          </a:p>
          <a:p>
            <a:pPr lvl="1">
              <a:tabLst>
                <a:tab pos="5029200" algn="r"/>
              </a:tabLst>
            </a:pPr>
            <a:r>
              <a:rPr lang="en-US" dirty="0" smtClean="0"/>
              <a:t>Technical Marketing:	1</a:t>
            </a:r>
          </a:p>
          <a:p>
            <a:pPr lvl="1">
              <a:tabLst>
                <a:tab pos="5029200" algn="r"/>
              </a:tabLst>
            </a:pPr>
            <a:r>
              <a:rPr lang="en-US" dirty="0" smtClean="0"/>
              <a:t>Test:	</a:t>
            </a:r>
            <a:r>
              <a:rPr lang="en-US" u="sng" dirty="0" smtClean="0"/>
              <a:t>5</a:t>
            </a:r>
          </a:p>
          <a:p>
            <a:pPr lvl="1">
              <a:tabLst>
                <a:tab pos="5029200" algn="r"/>
              </a:tabLst>
            </a:pPr>
            <a:r>
              <a:rPr lang="en-US" dirty="0" smtClean="0"/>
              <a:t>Total personnel:	29</a:t>
            </a:r>
          </a:p>
          <a:p>
            <a:endParaRPr lang="en-US" sz="3300" dirty="0" smtClean="0"/>
          </a:p>
          <a:p>
            <a:pPr lvl="1"/>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23B59DB0-EED9-40DC-B281-41AD962CA42B}"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0" y="0"/>
            <a:ext cx="9144000" cy="6858000"/>
          </a:xfrm>
          <a:prstGeom prst="rect">
            <a:avLst/>
          </a:prstGeom>
          <a:gradFill rotWithShape="1">
            <a:gsLst>
              <a:gs pos="0">
                <a:srgbClr val="CCFFFF"/>
              </a:gs>
              <a:gs pos="50000">
                <a:srgbClr val="0066CC"/>
              </a:gs>
              <a:gs pos="100000">
                <a:srgbClr val="CCFFFF"/>
              </a:gs>
            </a:gsLst>
            <a:lin ang="5400000" scaled="1"/>
          </a:gradFill>
          <a:ln w="9525">
            <a:solidFill>
              <a:schemeClr val="tx1"/>
            </a:solidFill>
            <a:miter lim="800000"/>
            <a:headEnd/>
            <a:tailEnd/>
          </a:ln>
        </p:spPr>
        <p:txBody>
          <a:bodyPr wrap="none" anchor="ctr"/>
          <a:lstStyle/>
          <a:p>
            <a:pPr algn="ctr" fontAlgn="base">
              <a:spcBef>
                <a:spcPct val="0"/>
              </a:spcBef>
              <a:spcAft>
                <a:spcPct val="0"/>
              </a:spcAft>
            </a:pPr>
            <a:endParaRPr lang="en-US" dirty="0" smtClean="0">
              <a:solidFill>
                <a:srgbClr val="000000"/>
              </a:solidFill>
            </a:endParaRPr>
          </a:p>
        </p:txBody>
      </p:sp>
      <p:pic>
        <p:nvPicPr>
          <p:cNvPr id="11268" name="Picture 4"/>
          <p:cNvPicPr>
            <a:picLocks noChangeAspect="1" noChangeArrowheads="1"/>
          </p:cNvPicPr>
          <p:nvPr/>
        </p:nvPicPr>
        <p:blipFill>
          <a:blip r:embed="rId3" cstate="print"/>
          <a:srcRect/>
          <a:stretch>
            <a:fillRect/>
          </a:stretch>
        </p:blipFill>
        <p:spPr bwMode="auto">
          <a:xfrm>
            <a:off x="7391400" y="152400"/>
            <a:ext cx="1600200" cy="628650"/>
          </a:xfrm>
          <a:prstGeom prst="rect">
            <a:avLst/>
          </a:prstGeom>
          <a:noFill/>
          <a:ln w="9525">
            <a:noFill/>
            <a:miter lim="800000"/>
            <a:headEnd/>
            <a:tailEnd/>
          </a:ln>
        </p:spPr>
      </p:pic>
      <p:sp>
        <p:nvSpPr>
          <p:cNvPr id="11269"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fontAlgn="base">
              <a:spcBef>
                <a:spcPct val="0"/>
              </a:spcBef>
              <a:spcAft>
                <a:spcPct val="0"/>
              </a:spcAft>
            </a:pPr>
            <a:endParaRPr lang="en-US" dirty="0" smtClean="0">
              <a:solidFill>
                <a:srgbClr val="000000"/>
              </a:solidFill>
            </a:endParaRPr>
          </a:p>
        </p:txBody>
      </p:sp>
      <p:sp>
        <p:nvSpPr>
          <p:cNvPr id="11270" name="Rectangle 6"/>
          <p:cNvSpPr>
            <a:spLocks noChangeArrowheads="1"/>
          </p:cNvSpPr>
          <p:nvPr/>
        </p:nvSpPr>
        <p:spPr bwMode="auto">
          <a:xfrm>
            <a:off x="5676900" y="762000"/>
            <a:ext cx="1752600" cy="609600"/>
          </a:xfrm>
          <a:prstGeom prst="rect">
            <a:avLst/>
          </a:prstGeom>
          <a:noFill/>
          <a:ln w="9525">
            <a:noFill/>
            <a:miter lim="800000"/>
            <a:headEnd/>
            <a:tailEnd/>
          </a:ln>
        </p:spPr>
        <p:txBody>
          <a:bodyPr wrap="none" lIns="92075" tIns="46038" rIns="92075" bIns="46038" anchor="ctr"/>
          <a:lstStyle/>
          <a:p>
            <a:pPr fontAlgn="base">
              <a:spcBef>
                <a:spcPct val="0"/>
              </a:spcBef>
              <a:spcAft>
                <a:spcPct val="0"/>
              </a:spcAft>
            </a:pPr>
            <a:endParaRPr lang="en-US" dirty="0" smtClean="0">
              <a:solidFill>
                <a:srgbClr val="000000"/>
              </a:solidFill>
            </a:endParaRPr>
          </a:p>
        </p:txBody>
      </p:sp>
      <p:sp>
        <p:nvSpPr>
          <p:cNvPr id="11273" name="Rectangle 12"/>
          <p:cNvSpPr>
            <a:spLocks noChangeArrowheads="1"/>
          </p:cNvSpPr>
          <p:nvPr/>
        </p:nvSpPr>
        <p:spPr bwMode="auto">
          <a:xfrm>
            <a:off x="5110162" y="2039937"/>
            <a:ext cx="1524000" cy="457200"/>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Garland Nicklaus</a:t>
            </a:r>
          </a:p>
          <a:p>
            <a:pPr algn="ctr" fontAlgn="base">
              <a:spcBef>
                <a:spcPct val="0"/>
              </a:spcBef>
              <a:spcAft>
                <a:spcPct val="0"/>
              </a:spcAft>
            </a:pPr>
            <a:r>
              <a:rPr lang="en-US" sz="1000" dirty="0" smtClean="0">
                <a:solidFill>
                  <a:srgbClr val="000000"/>
                </a:solidFill>
              </a:rPr>
              <a:t>Engineering Manager</a:t>
            </a:r>
          </a:p>
        </p:txBody>
      </p:sp>
      <p:sp>
        <p:nvSpPr>
          <p:cNvPr id="11275" name="Rectangle 14"/>
          <p:cNvSpPr>
            <a:spLocks noChangeArrowheads="1"/>
          </p:cNvSpPr>
          <p:nvPr/>
        </p:nvSpPr>
        <p:spPr bwMode="auto">
          <a:xfrm>
            <a:off x="385762" y="2039937"/>
            <a:ext cx="1524000" cy="457200"/>
          </a:xfrm>
          <a:prstGeom prst="rect">
            <a:avLst/>
          </a:prstGeom>
          <a:solidFill>
            <a:srgbClr val="FF9900"/>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Giuseppe Bondi</a:t>
            </a:r>
          </a:p>
          <a:p>
            <a:pPr algn="ctr" fontAlgn="base">
              <a:spcBef>
                <a:spcPct val="0"/>
              </a:spcBef>
              <a:spcAft>
                <a:spcPct val="0"/>
              </a:spcAft>
            </a:pPr>
            <a:r>
              <a:rPr lang="en-US" sz="1000" dirty="0" smtClean="0">
                <a:solidFill>
                  <a:srgbClr val="000000"/>
                </a:solidFill>
              </a:rPr>
              <a:t>Engineering Manager</a:t>
            </a:r>
          </a:p>
        </p:txBody>
      </p:sp>
      <p:sp>
        <p:nvSpPr>
          <p:cNvPr id="11276" name="Rectangle 15"/>
          <p:cNvSpPr>
            <a:spLocks noChangeArrowheads="1"/>
          </p:cNvSpPr>
          <p:nvPr/>
        </p:nvSpPr>
        <p:spPr bwMode="auto">
          <a:xfrm>
            <a:off x="7112000" y="2679700"/>
            <a:ext cx="1524000" cy="457200"/>
          </a:xfrm>
          <a:prstGeom prst="rect">
            <a:avLst/>
          </a:prstGeom>
          <a:solidFill>
            <a:srgbClr val="00FFFF"/>
          </a:solidFill>
          <a:ln w="12700">
            <a:solidFill>
              <a:srgbClr val="FF0000"/>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Ing Lu</a:t>
            </a:r>
          </a:p>
          <a:p>
            <a:pPr algn="ctr" fontAlgn="base">
              <a:spcBef>
                <a:spcPct val="0"/>
              </a:spcBef>
              <a:spcAft>
                <a:spcPct val="0"/>
              </a:spcAft>
            </a:pPr>
            <a:r>
              <a:rPr lang="en-US" sz="1000" dirty="0" smtClean="0">
                <a:solidFill>
                  <a:srgbClr val="000000"/>
                </a:solidFill>
              </a:rPr>
              <a:t>Senior Project Engineer</a:t>
            </a:r>
          </a:p>
        </p:txBody>
      </p:sp>
      <p:sp>
        <p:nvSpPr>
          <p:cNvPr id="11277" name="Rectangle 16"/>
          <p:cNvSpPr>
            <a:spLocks noChangeArrowheads="1"/>
          </p:cNvSpPr>
          <p:nvPr/>
        </p:nvSpPr>
        <p:spPr bwMode="auto">
          <a:xfrm>
            <a:off x="385762" y="4706937"/>
            <a:ext cx="1524000" cy="457200"/>
          </a:xfrm>
          <a:prstGeom prst="rect">
            <a:avLst/>
          </a:prstGeom>
          <a:solidFill>
            <a:srgbClr val="99FF99"/>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Bill Larrick</a:t>
            </a:r>
          </a:p>
          <a:p>
            <a:pPr algn="ctr" fontAlgn="base">
              <a:spcBef>
                <a:spcPct val="0"/>
              </a:spcBef>
              <a:spcAft>
                <a:spcPct val="0"/>
              </a:spcAft>
            </a:pPr>
            <a:r>
              <a:rPr lang="en-US" sz="1000" dirty="0" smtClean="0">
                <a:solidFill>
                  <a:srgbClr val="000000"/>
                </a:solidFill>
              </a:rPr>
              <a:t>Digital Engineer</a:t>
            </a:r>
          </a:p>
        </p:txBody>
      </p:sp>
      <p:sp>
        <p:nvSpPr>
          <p:cNvPr id="11279" name="Rectangle 18"/>
          <p:cNvSpPr>
            <a:spLocks noChangeArrowheads="1"/>
          </p:cNvSpPr>
          <p:nvPr/>
        </p:nvSpPr>
        <p:spPr bwMode="auto">
          <a:xfrm>
            <a:off x="3090862" y="5049837"/>
            <a:ext cx="1524000" cy="457200"/>
          </a:xfrm>
          <a:prstGeom prst="rect">
            <a:avLst/>
          </a:prstGeom>
          <a:solidFill>
            <a:srgbClr val="FF9900"/>
          </a:solidFill>
          <a:ln w="9525">
            <a:solidFill>
              <a:schemeClr val="tx1"/>
            </a:solidFill>
            <a:miter lim="800000"/>
            <a:headEnd/>
            <a:tailEnd/>
          </a:ln>
        </p:spPr>
        <p:txBody>
          <a:bodyPr wrap="none" anchor="ctr"/>
          <a:lstStyle/>
          <a:p>
            <a:pPr algn="ctr" fontAlgn="base">
              <a:spcBef>
                <a:spcPct val="0"/>
              </a:spcBef>
              <a:spcAft>
                <a:spcPct val="0"/>
              </a:spcAft>
            </a:pPr>
            <a:r>
              <a:rPr lang="en-US" sz="1200" dirty="0" smtClean="0">
                <a:solidFill>
                  <a:srgbClr val="000000"/>
                </a:solidFill>
              </a:rPr>
              <a:t>Kelly Romanowsky</a:t>
            </a:r>
          </a:p>
          <a:p>
            <a:pPr algn="ctr" fontAlgn="base">
              <a:spcBef>
                <a:spcPct val="0"/>
              </a:spcBef>
              <a:spcAft>
                <a:spcPct val="0"/>
              </a:spcAft>
            </a:pPr>
            <a:r>
              <a:rPr lang="en-US" sz="1000" dirty="0" smtClean="0">
                <a:solidFill>
                  <a:srgbClr val="000000"/>
                </a:solidFill>
              </a:rPr>
              <a:t>Document Control</a:t>
            </a:r>
          </a:p>
        </p:txBody>
      </p:sp>
      <p:sp>
        <p:nvSpPr>
          <p:cNvPr id="11280" name="Line 22"/>
          <p:cNvSpPr>
            <a:spLocks noChangeShapeType="1"/>
          </p:cNvSpPr>
          <p:nvPr/>
        </p:nvSpPr>
        <p:spPr bwMode="auto">
          <a:xfrm flipH="1">
            <a:off x="2671762" y="1773237"/>
            <a:ext cx="0" cy="99060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81" name="Line 25"/>
          <p:cNvSpPr>
            <a:spLocks noChangeShapeType="1"/>
          </p:cNvSpPr>
          <p:nvPr/>
        </p:nvSpPr>
        <p:spPr bwMode="auto">
          <a:xfrm flipH="1">
            <a:off x="2671762" y="2230437"/>
            <a:ext cx="4572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82" name="Line 27"/>
          <p:cNvSpPr>
            <a:spLocks noChangeShapeType="1"/>
          </p:cNvSpPr>
          <p:nvPr/>
        </p:nvSpPr>
        <p:spPr bwMode="auto">
          <a:xfrm flipH="1">
            <a:off x="2671762" y="2763837"/>
            <a:ext cx="4572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84" name="Rectangle 35"/>
          <p:cNvSpPr>
            <a:spLocks noChangeArrowheads="1"/>
          </p:cNvSpPr>
          <p:nvPr/>
        </p:nvSpPr>
        <p:spPr bwMode="auto">
          <a:xfrm>
            <a:off x="238125" y="1873250"/>
            <a:ext cx="2133600" cy="4510087"/>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r>
              <a:rPr lang="en-US" sz="1200" dirty="0" smtClean="0">
                <a:solidFill>
                  <a:srgbClr val="000000"/>
                </a:solidFill>
              </a:rPr>
              <a:t>Digital, Software &amp; RF</a:t>
            </a:r>
          </a:p>
          <a:p>
            <a:pPr algn="ctr" fontAlgn="base">
              <a:spcBef>
                <a:spcPct val="0"/>
              </a:spcBef>
              <a:spcAft>
                <a:spcPct val="0"/>
              </a:spcAft>
            </a:pPr>
            <a:r>
              <a:rPr lang="en-US" sz="1200" dirty="0" smtClean="0">
                <a:solidFill>
                  <a:srgbClr val="000000"/>
                </a:solidFill>
              </a:rPr>
              <a:t>Engineering</a:t>
            </a:r>
          </a:p>
        </p:txBody>
      </p:sp>
      <p:sp>
        <p:nvSpPr>
          <p:cNvPr id="11285" name="Rectangle 36"/>
          <p:cNvSpPr>
            <a:spLocks noChangeArrowheads="1"/>
          </p:cNvSpPr>
          <p:nvPr/>
        </p:nvSpPr>
        <p:spPr bwMode="auto">
          <a:xfrm>
            <a:off x="3090862" y="5621337"/>
            <a:ext cx="1524000" cy="457200"/>
          </a:xfrm>
          <a:prstGeom prst="rect">
            <a:avLst/>
          </a:prstGeom>
          <a:solidFill>
            <a:srgbClr val="FFCC99"/>
          </a:solidFill>
          <a:ln w="9525">
            <a:solidFill>
              <a:schemeClr val="tx1"/>
            </a:solidFill>
            <a:miter lim="800000"/>
            <a:headEnd/>
            <a:tailEnd/>
          </a:ln>
        </p:spPr>
        <p:txBody>
          <a:bodyPr wrap="none" anchor="ctr"/>
          <a:lstStyle/>
          <a:p>
            <a:pPr algn="ctr" fontAlgn="base">
              <a:spcBef>
                <a:spcPct val="0"/>
              </a:spcBef>
              <a:spcAft>
                <a:spcPct val="0"/>
              </a:spcAft>
            </a:pPr>
            <a:r>
              <a:rPr lang="en-US" sz="1200" dirty="0" smtClean="0">
                <a:solidFill>
                  <a:srgbClr val="000000"/>
                </a:solidFill>
              </a:rPr>
              <a:t>Chris Navarro</a:t>
            </a:r>
          </a:p>
          <a:p>
            <a:pPr algn="ctr" fontAlgn="base">
              <a:spcBef>
                <a:spcPct val="0"/>
              </a:spcBef>
              <a:spcAft>
                <a:spcPct val="0"/>
              </a:spcAft>
            </a:pPr>
            <a:r>
              <a:rPr lang="en-US" sz="1000" dirty="0" smtClean="0">
                <a:solidFill>
                  <a:srgbClr val="000000"/>
                </a:solidFill>
              </a:rPr>
              <a:t>Clerk (50%)</a:t>
            </a:r>
          </a:p>
        </p:txBody>
      </p:sp>
      <p:sp>
        <p:nvSpPr>
          <p:cNvPr id="11286" name="Rectangle 37"/>
          <p:cNvSpPr>
            <a:spLocks noChangeArrowheads="1"/>
          </p:cNvSpPr>
          <p:nvPr/>
        </p:nvSpPr>
        <p:spPr bwMode="auto">
          <a:xfrm>
            <a:off x="4960936" y="1873249"/>
            <a:ext cx="3840163" cy="4510088"/>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r>
              <a:rPr lang="en-US" sz="1200" dirty="0" smtClean="0">
                <a:solidFill>
                  <a:srgbClr val="000000"/>
                </a:solidFill>
              </a:rPr>
              <a:t>Space &amp; Switch Product Engineering</a:t>
            </a:r>
          </a:p>
        </p:txBody>
      </p:sp>
      <p:sp>
        <p:nvSpPr>
          <p:cNvPr id="11287" name="Rectangle 38"/>
          <p:cNvSpPr>
            <a:spLocks noChangeArrowheads="1"/>
          </p:cNvSpPr>
          <p:nvPr/>
        </p:nvSpPr>
        <p:spPr bwMode="auto">
          <a:xfrm>
            <a:off x="2579687" y="1873250"/>
            <a:ext cx="2209800" cy="2795587"/>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r>
              <a:rPr lang="en-US" sz="1200" dirty="0" smtClean="0">
                <a:solidFill>
                  <a:srgbClr val="000000"/>
                </a:solidFill>
              </a:rPr>
              <a:t>New Product Development</a:t>
            </a:r>
          </a:p>
          <a:p>
            <a:pPr algn="ctr" fontAlgn="base">
              <a:spcBef>
                <a:spcPct val="0"/>
              </a:spcBef>
              <a:spcAft>
                <a:spcPct val="0"/>
              </a:spcAft>
            </a:pPr>
            <a:r>
              <a:rPr lang="en-US" sz="1200" dirty="0" smtClean="0">
                <a:solidFill>
                  <a:srgbClr val="000000"/>
                </a:solidFill>
              </a:rPr>
              <a:t>Mechanical Engineering</a:t>
            </a:r>
          </a:p>
        </p:txBody>
      </p:sp>
      <p:sp>
        <p:nvSpPr>
          <p:cNvPr id="11289" name="Rectangle 42"/>
          <p:cNvSpPr>
            <a:spLocks noChangeArrowheads="1"/>
          </p:cNvSpPr>
          <p:nvPr/>
        </p:nvSpPr>
        <p:spPr bwMode="auto">
          <a:xfrm>
            <a:off x="385762" y="2573337"/>
            <a:ext cx="1524000" cy="457200"/>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Yung Chu</a:t>
            </a:r>
          </a:p>
          <a:p>
            <a:pPr algn="ctr" fontAlgn="base">
              <a:spcBef>
                <a:spcPct val="0"/>
              </a:spcBef>
              <a:spcAft>
                <a:spcPct val="0"/>
              </a:spcAft>
            </a:pPr>
            <a:r>
              <a:rPr lang="en-US" sz="1000" dirty="0" smtClean="0">
                <a:solidFill>
                  <a:srgbClr val="000000"/>
                </a:solidFill>
              </a:rPr>
              <a:t>RF Engineer</a:t>
            </a:r>
          </a:p>
        </p:txBody>
      </p:sp>
      <p:sp>
        <p:nvSpPr>
          <p:cNvPr id="11290" name="Rectangle 44"/>
          <p:cNvSpPr>
            <a:spLocks noChangeArrowheads="1"/>
          </p:cNvSpPr>
          <p:nvPr/>
        </p:nvSpPr>
        <p:spPr bwMode="auto">
          <a:xfrm>
            <a:off x="385762" y="3106737"/>
            <a:ext cx="1524000" cy="457200"/>
          </a:xfrm>
          <a:prstGeom prst="rect">
            <a:avLst/>
          </a:prstGeom>
          <a:solidFill>
            <a:srgbClr val="FFCC00"/>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Thom Thomas</a:t>
            </a:r>
          </a:p>
          <a:p>
            <a:pPr algn="ctr" fontAlgn="base">
              <a:spcBef>
                <a:spcPct val="0"/>
              </a:spcBef>
              <a:spcAft>
                <a:spcPct val="0"/>
              </a:spcAft>
            </a:pPr>
            <a:r>
              <a:rPr lang="en-US" sz="1000" dirty="0" smtClean="0">
                <a:solidFill>
                  <a:srgbClr val="000000"/>
                </a:solidFill>
              </a:rPr>
              <a:t>Sr. Digital Engineer</a:t>
            </a:r>
          </a:p>
        </p:txBody>
      </p:sp>
      <p:sp>
        <p:nvSpPr>
          <p:cNvPr id="11291" name="Rectangle 45"/>
          <p:cNvSpPr>
            <a:spLocks noChangeArrowheads="1"/>
          </p:cNvSpPr>
          <p:nvPr/>
        </p:nvSpPr>
        <p:spPr bwMode="auto">
          <a:xfrm>
            <a:off x="385762" y="4173537"/>
            <a:ext cx="1524000" cy="457200"/>
          </a:xfrm>
          <a:prstGeom prst="rect">
            <a:avLst/>
          </a:prstGeom>
          <a:solidFill>
            <a:srgbClr val="99FF66"/>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Roberto Ferretti</a:t>
            </a:r>
          </a:p>
          <a:p>
            <a:pPr algn="ctr" fontAlgn="base">
              <a:spcBef>
                <a:spcPct val="0"/>
              </a:spcBef>
              <a:spcAft>
                <a:spcPct val="0"/>
              </a:spcAft>
            </a:pPr>
            <a:r>
              <a:rPr lang="en-US" sz="1000" dirty="0" smtClean="0">
                <a:solidFill>
                  <a:srgbClr val="000000"/>
                </a:solidFill>
              </a:rPr>
              <a:t>Software Engineer</a:t>
            </a:r>
          </a:p>
        </p:txBody>
      </p:sp>
      <p:sp>
        <p:nvSpPr>
          <p:cNvPr id="11292" name="Line 48"/>
          <p:cNvSpPr>
            <a:spLocks noChangeShapeType="1"/>
          </p:cNvSpPr>
          <p:nvPr/>
        </p:nvSpPr>
        <p:spPr bwMode="auto">
          <a:xfrm flipH="1">
            <a:off x="1914525" y="2254250"/>
            <a:ext cx="3048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93" name="Line 49"/>
          <p:cNvSpPr>
            <a:spLocks noChangeShapeType="1"/>
          </p:cNvSpPr>
          <p:nvPr/>
        </p:nvSpPr>
        <p:spPr bwMode="auto">
          <a:xfrm flipH="1">
            <a:off x="1914525" y="2787650"/>
            <a:ext cx="3048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94" name="Line 50"/>
          <p:cNvSpPr>
            <a:spLocks noChangeShapeType="1"/>
          </p:cNvSpPr>
          <p:nvPr/>
        </p:nvSpPr>
        <p:spPr bwMode="auto">
          <a:xfrm flipH="1">
            <a:off x="1909762" y="3335337"/>
            <a:ext cx="3048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95" name="Line 51"/>
          <p:cNvSpPr>
            <a:spLocks noChangeShapeType="1"/>
          </p:cNvSpPr>
          <p:nvPr/>
        </p:nvSpPr>
        <p:spPr bwMode="auto">
          <a:xfrm flipH="1">
            <a:off x="1909762" y="4935537"/>
            <a:ext cx="304800" cy="0"/>
          </a:xfrm>
          <a:prstGeom prst="line">
            <a:avLst/>
          </a:prstGeom>
          <a:noFill/>
          <a:ln w="19050">
            <a:solidFill>
              <a:schemeClr val="tx1"/>
            </a:solidFill>
            <a:prstDash val="sysDot"/>
            <a:round/>
            <a:headEnd/>
            <a:tailEnd/>
          </a:ln>
        </p:spPr>
        <p:txBody>
          <a:bodyPr/>
          <a:lstStyle/>
          <a:p>
            <a:pPr fontAlgn="base">
              <a:spcBef>
                <a:spcPct val="0"/>
              </a:spcBef>
              <a:spcAft>
                <a:spcPct val="0"/>
              </a:spcAft>
            </a:pPr>
            <a:endParaRPr lang="en-US" dirty="0" smtClean="0">
              <a:solidFill>
                <a:srgbClr val="000000"/>
              </a:solidFill>
            </a:endParaRPr>
          </a:p>
        </p:txBody>
      </p:sp>
      <p:sp>
        <p:nvSpPr>
          <p:cNvPr id="11296" name="Line 52"/>
          <p:cNvSpPr>
            <a:spLocks noChangeShapeType="1"/>
          </p:cNvSpPr>
          <p:nvPr/>
        </p:nvSpPr>
        <p:spPr bwMode="auto">
          <a:xfrm flipH="1">
            <a:off x="2209800" y="3297238"/>
            <a:ext cx="4763" cy="1655762"/>
          </a:xfrm>
          <a:prstGeom prst="line">
            <a:avLst/>
          </a:prstGeom>
          <a:noFill/>
          <a:ln w="19050">
            <a:solidFill>
              <a:schemeClr val="tx1"/>
            </a:solidFill>
            <a:prstDash val="sysDot"/>
            <a:round/>
            <a:headEnd/>
            <a:tailEnd/>
          </a:ln>
        </p:spPr>
        <p:txBody>
          <a:bodyPr/>
          <a:lstStyle/>
          <a:p>
            <a:pPr fontAlgn="base">
              <a:spcBef>
                <a:spcPct val="0"/>
              </a:spcBef>
              <a:spcAft>
                <a:spcPct val="0"/>
              </a:spcAft>
            </a:pPr>
            <a:endParaRPr lang="en-US" dirty="0" smtClean="0">
              <a:solidFill>
                <a:srgbClr val="000000"/>
              </a:solidFill>
            </a:endParaRPr>
          </a:p>
        </p:txBody>
      </p:sp>
      <p:sp>
        <p:nvSpPr>
          <p:cNvPr id="11297" name="Rectangle 53"/>
          <p:cNvSpPr>
            <a:spLocks noChangeArrowheads="1"/>
          </p:cNvSpPr>
          <p:nvPr/>
        </p:nvSpPr>
        <p:spPr bwMode="auto">
          <a:xfrm>
            <a:off x="3090862" y="2001837"/>
            <a:ext cx="1524000" cy="457200"/>
          </a:xfrm>
          <a:prstGeom prst="rect">
            <a:avLst/>
          </a:prstGeom>
          <a:solidFill>
            <a:srgbClr val="FFCC99"/>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Terry Johnson</a:t>
            </a:r>
          </a:p>
          <a:p>
            <a:pPr algn="ctr" fontAlgn="base">
              <a:spcBef>
                <a:spcPct val="0"/>
              </a:spcBef>
              <a:spcAft>
                <a:spcPct val="0"/>
              </a:spcAft>
            </a:pPr>
            <a:r>
              <a:rPr lang="en-US" sz="1000" dirty="0" smtClean="0">
                <a:solidFill>
                  <a:srgbClr val="000000"/>
                </a:solidFill>
              </a:rPr>
              <a:t>Mechanical Engineer</a:t>
            </a:r>
          </a:p>
        </p:txBody>
      </p:sp>
      <p:sp>
        <p:nvSpPr>
          <p:cNvPr id="11298" name="WordArt 54"/>
          <p:cNvSpPr>
            <a:spLocks noChangeArrowheads="1" noChangeShapeType="1" noTextEdit="1"/>
          </p:cNvSpPr>
          <p:nvPr/>
        </p:nvSpPr>
        <p:spPr bwMode="auto">
          <a:xfrm>
            <a:off x="152400" y="457200"/>
            <a:ext cx="1295400" cy="685800"/>
          </a:xfrm>
          <a:prstGeom prst="rect">
            <a:avLst/>
          </a:prstGeom>
        </p:spPr>
        <p:txBody>
          <a:bodyPr wrap="none" fromWordArt="1">
            <a:prstTxWarp prst="textPlain">
              <a:avLst>
                <a:gd name="adj" fmla="val 50000"/>
              </a:avLst>
            </a:prstTxWarp>
          </a:bodyPr>
          <a:lstStyle/>
          <a:p>
            <a:pPr algn="ctr" fontAlgn="base">
              <a:spcBef>
                <a:spcPct val="0"/>
              </a:spcBef>
              <a:spcAft>
                <a:spcPct val="0"/>
              </a:spcAft>
            </a:pPr>
            <a:endParaRPr lang="en-US" sz="2800" kern="10" dirty="0" smtClean="0">
              <a:ln w="9525">
                <a:solidFill>
                  <a:srgbClr val="000000"/>
                </a:solidFill>
                <a:round/>
                <a:headEnd/>
                <a:tailEnd/>
              </a:ln>
              <a:solidFill>
                <a:srgbClr val="FFFF99"/>
              </a:solidFill>
              <a:latin typeface="Tahoma"/>
              <a:cs typeface="Tahoma"/>
            </a:endParaRPr>
          </a:p>
        </p:txBody>
      </p:sp>
      <p:sp>
        <p:nvSpPr>
          <p:cNvPr id="74807" name="AutoShape 55"/>
          <p:cNvSpPr>
            <a:spLocks noChangeArrowheads="1"/>
          </p:cNvSpPr>
          <p:nvPr/>
        </p:nvSpPr>
        <p:spPr bwMode="auto">
          <a:xfrm>
            <a:off x="2019300" y="228600"/>
            <a:ext cx="5067300" cy="533400"/>
          </a:xfrm>
          <a:prstGeom prst="roundRect">
            <a:avLst>
              <a:gd name="adj" fmla="val 16667"/>
            </a:avLst>
          </a:prstGeom>
          <a:gradFill rotWithShape="1">
            <a:gsLst>
              <a:gs pos="0">
                <a:schemeClr val="hlink"/>
              </a:gs>
              <a:gs pos="50000">
                <a:schemeClr val="accent2"/>
              </a:gs>
              <a:gs pos="100000">
                <a:schemeClr val="hlink"/>
              </a:gs>
            </a:gsLst>
            <a:lin ang="5400000" scaled="1"/>
          </a:gradFill>
          <a:ln w="9525">
            <a:solidFill>
              <a:schemeClr val="tx1"/>
            </a:solidFill>
            <a:round/>
            <a:headEnd/>
            <a:tailEnd/>
          </a:ln>
          <a:effectLst/>
        </p:spPr>
        <p:txBody>
          <a:bodyPr wrap="none" anchor="ctr"/>
          <a:lstStyle/>
          <a:p>
            <a:pPr algn="ctr" fontAlgn="base">
              <a:spcBef>
                <a:spcPct val="0"/>
              </a:spcBef>
              <a:spcAft>
                <a:spcPct val="0"/>
              </a:spcAft>
              <a:defRPr/>
            </a:pPr>
            <a:r>
              <a:rPr lang="en-US" sz="2000" dirty="0" smtClean="0">
                <a:solidFill>
                  <a:srgbClr val="FFFFFF"/>
                </a:solidFill>
              </a:rPr>
              <a:t>Engineering </a:t>
            </a:r>
            <a:r>
              <a:rPr lang="en-US" sz="2000" dirty="0">
                <a:solidFill>
                  <a:srgbClr val="FFFFFF"/>
                </a:solidFill>
              </a:rPr>
              <a:t>Organization Chart</a:t>
            </a:r>
          </a:p>
        </p:txBody>
      </p:sp>
      <p:sp>
        <p:nvSpPr>
          <p:cNvPr id="11300" name="Line 60"/>
          <p:cNvSpPr>
            <a:spLocks noChangeShapeType="1"/>
          </p:cNvSpPr>
          <p:nvPr/>
        </p:nvSpPr>
        <p:spPr bwMode="auto">
          <a:xfrm flipH="1">
            <a:off x="1909762" y="4402137"/>
            <a:ext cx="304800" cy="0"/>
          </a:xfrm>
          <a:prstGeom prst="line">
            <a:avLst/>
          </a:prstGeom>
          <a:noFill/>
          <a:ln w="19050">
            <a:solidFill>
              <a:schemeClr val="tx1"/>
            </a:solidFill>
            <a:prstDash val="sysDot"/>
            <a:round/>
            <a:headEnd/>
            <a:tailEnd/>
          </a:ln>
        </p:spPr>
        <p:txBody>
          <a:bodyPr/>
          <a:lstStyle/>
          <a:p>
            <a:pPr fontAlgn="base">
              <a:spcBef>
                <a:spcPct val="0"/>
              </a:spcBef>
              <a:spcAft>
                <a:spcPct val="0"/>
              </a:spcAft>
            </a:pPr>
            <a:endParaRPr lang="en-US" dirty="0" smtClean="0">
              <a:solidFill>
                <a:srgbClr val="000000"/>
              </a:solidFill>
            </a:endParaRPr>
          </a:p>
        </p:txBody>
      </p:sp>
      <p:sp>
        <p:nvSpPr>
          <p:cNvPr id="11301" name="Line 65"/>
          <p:cNvSpPr>
            <a:spLocks noChangeShapeType="1"/>
          </p:cNvSpPr>
          <p:nvPr/>
        </p:nvSpPr>
        <p:spPr bwMode="auto">
          <a:xfrm flipH="1" flipV="1">
            <a:off x="4884737" y="2255837"/>
            <a:ext cx="230188" cy="1588"/>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04" name="Rectangle 84"/>
          <p:cNvSpPr>
            <a:spLocks noChangeArrowheads="1"/>
          </p:cNvSpPr>
          <p:nvPr/>
        </p:nvSpPr>
        <p:spPr bwMode="auto">
          <a:xfrm>
            <a:off x="5110162" y="2611437"/>
            <a:ext cx="1524000" cy="457200"/>
          </a:xfrm>
          <a:prstGeom prst="rect">
            <a:avLst/>
          </a:prstGeom>
          <a:solidFill>
            <a:srgbClr val="CCFFCC"/>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Sara Lee</a:t>
            </a:r>
          </a:p>
          <a:p>
            <a:pPr algn="ctr" fontAlgn="base">
              <a:spcBef>
                <a:spcPct val="0"/>
              </a:spcBef>
              <a:spcAft>
                <a:spcPct val="0"/>
              </a:spcAft>
            </a:pPr>
            <a:r>
              <a:rPr lang="en-US" sz="1000" dirty="0" smtClean="0">
                <a:solidFill>
                  <a:srgbClr val="000000"/>
                </a:solidFill>
              </a:rPr>
              <a:t>Electrical Engineer</a:t>
            </a:r>
          </a:p>
        </p:txBody>
      </p:sp>
      <p:sp>
        <p:nvSpPr>
          <p:cNvPr id="11305" name="Rectangle 85"/>
          <p:cNvSpPr>
            <a:spLocks noChangeArrowheads="1"/>
          </p:cNvSpPr>
          <p:nvPr/>
        </p:nvSpPr>
        <p:spPr bwMode="auto">
          <a:xfrm>
            <a:off x="7112000" y="3216275"/>
            <a:ext cx="1524000" cy="457200"/>
          </a:xfrm>
          <a:prstGeom prst="rect">
            <a:avLst/>
          </a:prstGeom>
          <a:solidFill>
            <a:srgbClr val="CCFFFF"/>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Scott Hickman</a:t>
            </a:r>
          </a:p>
          <a:p>
            <a:pPr algn="ctr" fontAlgn="base">
              <a:spcBef>
                <a:spcPct val="0"/>
              </a:spcBef>
              <a:spcAft>
                <a:spcPct val="0"/>
              </a:spcAft>
            </a:pPr>
            <a:r>
              <a:rPr lang="en-US" sz="1000" dirty="0" smtClean="0">
                <a:solidFill>
                  <a:srgbClr val="000000"/>
                </a:solidFill>
              </a:rPr>
              <a:t>Senior  Project Engineer</a:t>
            </a:r>
          </a:p>
        </p:txBody>
      </p:sp>
      <p:sp>
        <p:nvSpPr>
          <p:cNvPr id="11306" name="Line 70"/>
          <p:cNvSpPr>
            <a:spLocks noChangeShapeType="1"/>
          </p:cNvSpPr>
          <p:nvPr/>
        </p:nvSpPr>
        <p:spPr bwMode="auto">
          <a:xfrm flipH="1">
            <a:off x="2786062" y="5316537"/>
            <a:ext cx="3048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cxnSp>
        <p:nvCxnSpPr>
          <p:cNvPr id="81" name="Straight Connector 80"/>
          <p:cNvCxnSpPr>
            <a:endCxn id="11306" idx="1"/>
          </p:cNvCxnSpPr>
          <p:nvPr/>
        </p:nvCxnSpPr>
        <p:spPr bwMode="auto">
          <a:xfrm rot="5400000">
            <a:off x="2519362" y="5049837"/>
            <a:ext cx="533400"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0" name="Straight Connector 89"/>
          <p:cNvCxnSpPr/>
          <p:nvPr/>
        </p:nvCxnSpPr>
        <p:spPr bwMode="auto">
          <a:xfrm rot="5400000">
            <a:off x="1681162" y="2801937"/>
            <a:ext cx="1066800" cy="0"/>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2" name="Straight Connector 91"/>
          <p:cNvCxnSpPr>
            <a:endCxn id="11275" idx="0"/>
          </p:cNvCxnSpPr>
          <p:nvPr/>
        </p:nvCxnSpPr>
        <p:spPr bwMode="auto">
          <a:xfrm rot="16200000" flipH="1">
            <a:off x="1020763" y="1912938"/>
            <a:ext cx="249236" cy="4762"/>
          </a:xfrm>
          <a:prstGeom prst="line">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314" name="Rectangle 10"/>
          <p:cNvSpPr>
            <a:spLocks noChangeArrowheads="1"/>
          </p:cNvSpPr>
          <p:nvPr/>
        </p:nvSpPr>
        <p:spPr bwMode="auto">
          <a:xfrm>
            <a:off x="5110162" y="3716337"/>
            <a:ext cx="1524000" cy="457200"/>
          </a:xfrm>
          <a:prstGeom prst="rect">
            <a:avLst/>
          </a:prstGeom>
          <a:solidFill>
            <a:srgbClr val="00B050"/>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Mathew Cheung</a:t>
            </a:r>
          </a:p>
          <a:p>
            <a:pPr algn="ctr" fontAlgn="base">
              <a:spcBef>
                <a:spcPct val="0"/>
              </a:spcBef>
              <a:spcAft>
                <a:spcPct val="0"/>
              </a:spcAft>
            </a:pPr>
            <a:r>
              <a:rPr lang="en-US" sz="1000" dirty="0" smtClean="0">
                <a:solidFill>
                  <a:srgbClr val="000000"/>
                </a:solidFill>
              </a:rPr>
              <a:t>Intern ME</a:t>
            </a:r>
          </a:p>
        </p:txBody>
      </p:sp>
      <p:sp>
        <p:nvSpPr>
          <p:cNvPr id="11317" name="Rectangle 37"/>
          <p:cNvSpPr>
            <a:spLocks noChangeArrowheads="1"/>
          </p:cNvSpPr>
          <p:nvPr/>
        </p:nvSpPr>
        <p:spPr bwMode="auto">
          <a:xfrm>
            <a:off x="5037137" y="2559050"/>
            <a:ext cx="1676400" cy="2846387"/>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r>
              <a:rPr lang="en-US" sz="1000" dirty="0" smtClean="0">
                <a:solidFill>
                  <a:srgbClr val="000000"/>
                </a:solidFill>
              </a:rPr>
              <a:t>Sustaining </a:t>
            </a:r>
          </a:p>
          <a:p>
            <a:pPr algn="ctr" fontAlgn="base">
              <a:spcBef>
                <a:spcPct val="0"/>
              </a:spcBef>
              <a:spcAft>
                <a:spcPct val="0"/>
              </a:spcAft>
            </a:pPr>
            <a:r>
              <a:rPr lang="en-US" sz="1000" dirty="0" smtClean="0">
                <a:solidFill>
                  <a:srgbClr val="000000"/>
                </a:solidFill>
              </a:rPr>
              <a:t>Switch Engineering</a:t>
            </a:r>
          </a:p>
        </p:txBody>
      </p:sp>
      <p:sp>
        <p:nvSpPr>
          <p:cNvPr id="11318" name="Rectangle 37"/>
          <p:cNvSpPr>
            <a:spLocks noChangeArrowheads="1"/>
          </p:cNvSpPr>
          <p:nvPr/>
        </p:nvSpPr>
        <p:spPr bwMode="auto">
          <a:xfrm>
            <a:off x="7018337" y="1949450"/>
            <a:ext cx="1676400" cy="3455987"/>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endParaRPr lang="en-US" sz="1200" dirty="0" smtClean="0">
              <a:solidFill>
                <a:srgbClr val="000000"/>
              </a:solidFill>
            </a:endParaRPr>
          </a:p>
          <a:p>
            <a:pPr algn="ctr" fontAlgn="base">
              <a:spcBef>
                <a:spcPct val="0"/>
              </a:spcBef>
              <a:spcAft>
                <a:spcPct val="0"/>
              </a:spcAft>
            </a:pPr>
            <a:r>
              <a:rPr lang="en-US" sz="900" dirty="0" smtClean="0">
                <a:solidFill>
                  <a:srgbClr val="000000"/>
                </a:solidFill>
              </a:rPr>
              <a:t>Space Engineering</a:t>
            </a:r>
          </a:p>
        </p:txBody>
      </p:sp>
      <p:sp>
        <p:nvSpPr>
          <p:cNvPr id="11325" name="Rectangle 38"/>
          <p:cNvSpPr>
            <a:spLocks noChangeArrowheads="1"/>
          </p:cNvSpPr>
          <p:nvPr/>
        </p:nvSpPr>
        <p:spPr bwMode="auto">
          <a:xfrm>
            <a:off x="2557462" y="4897437"/>
            <a:ext cx="2209800" cy="1485900"/>
          </a:xfrm>
          <a:prstGeom prst="rect">
            <a:avLst/>
          </a:prstGeom>
          <a:noFill/>
          <a:ln w="15875" cap="rnd">
            <a:solidFill>
              <a:srgbClr val="003300"/>
            </a:solidFill>
            <a:prstDash val="sysDot"/>
            <a:miter lim="800000"/>
            <a:headEnd/>
            <a:tailEnd/>
          </a:ln>
        </p:spPr>
        <p:txBody>
          <a:bodyPr wrap="none" anchor="b"/>
          <a:lstStyle/>
          <a:p>
            <a:pPr algn="ctr" fontAlgn="base">
              <a:spcBef>
                <a:spcPct val="0"/>
              </a:spcBef>
              <a:spcAft>
                <a:spcPct val="0"/>
              </a:spcAft>
            </a:pPr>
            <a:r>
              <a:rPr lang="en-US" sz="1200" dirty="0" smtClean="0">
                <a:solidFill>
                  <a:srgbClr val="000000"/>
                </a:solidFill>
              </a:rPr>
              <a:t>Document  Control</a:t>
            </a:r>
          </a:p>
        </p:txBody>
      </p:sp>
      <p:sp>
        <p:nvSpPr>
          <p:cNvPr id="11326" name="Line 65"/>
          <p:cNvSpPr>
            <a:spLocks noChangeShapeType="1"/>
          </p:cNvSpPr>
          <p:nvPr/>
        </p:nvSpPr>
        <p:spPr bwMode="auto">
          <a:xfrm flipH="1" flipV="1">
            <a:off x="2786061" y="4783137"/>
            <a:ext cx="2095499"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27" name="Line 22"/>
          <p:cNvSpPr>
            <a:spLocks noChangeShapeType="1"/>
          </p:cNvSpPr>
          <p:nvPr/>
        </p:nvSpPr>
        <p:spPr bwMode="auto">
          <a:xfrm flipH="1">
            <a:off x="4881562" y="2255838"/>
            <a:ext cx="3175" cy="252730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28" name="Line 81"/>
          <p:cNvSpPr>
            <a:spLocks noChangeShapeType="1"/>
          </p:cNvSpPr>
          <p:nvPr/>
        </p:nvSpPr>
        <p:spPr bwMode="auto">
          <a:xfrm>
            <a:off x="1143000" y="1790700"/>
            <a:ext cx="46863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29" name="Line 82"/>
          <p:cNvSpPr>
            <a:spLocks noChangeShapeType="1"/>
          </p:cNvSpPr>
          <p:nvPr/>
        </p:nvSpPr>
        <p:spPr bwMode="auto">
          <a:xfrm>
            <a:off x="4876800" y="1524000"/>
            <a:ext cx="0" cy="26670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32" name="Line 85"/>
          <p:cNvSpPr>
            <a:spLocks noChangeShapeType="1"/>
          </p:cNvSpPr>
          <p:nvPr/>
        </p:nvSpPr>
        <p:spPr bwMode="auto">
          <a:xfrm>
            <a:off x="5829300" y="1790699"/>
            <a:ext cx="4762" cy="249237"/>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33" name="Rectangle 12"/>
          <p:cNvSpPr>
            <a:spLocks noChangeArrowheads="1"/>
          </p:cNvSpPr>
          <p:nvPr/>
        </p:nvSpPr>
        <p:spPr bwMode="auto">
          <a:xfrm>
            <a:off x="7112000" y="2027237"/>
            <a:ext cx="1524000" cy="457200"/>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Gary Witts</a:t>
            </a:r>
          </a:p>
          <a:p>
            <a:pPr algn="ctr" fontAlgn="base">
              <a:spcBef>
                <a:spcPct val="0"/>
              </a:spcBef>
              <a:spcAft>
                <a:spcPct val="0"/>
              </a:spcAft>
            </a:pPr>
            <a:r>
              <a:rPr lang="en-US" sz="1000" dirty="0" smtClean="0">
                <a:solidFill>
                  <a:srgbClr val="000000"/>
                </a:solidFill>
              </a:rPr>
              <a:t>Senior Engineer</a:t>
            </a:r>
          </a:p>
        </p:txBody>
      </p:sp>
      <p:sp>
        <p:nvSpPr>
          <p:cNvPr id="11344" name="Line 65"/>
          <p:cNvSpPr>
            <a:spLocks noChangeShapeType="1"/>
          </p:cNvSpPr>
          <p:nvPr/>
        </p:nvSpPr>
        <p:spPr bwMode="auto">
          <a:xfrm flipH="1" flipV="1">
            <a:off x="6634161" y="2268537"/>
            <a:ext cx="495300"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45" name="Line 98"/>
          <p:cNvSpPr>
            <a:spLocks noChangeShapeType="1"/>
          </p:cNvSpPr>
          <p:nvPr/>
        </p:nvSpPr>
        <p:spPr bwMode="auto">
          <a:xfrm>
            <a:off x="6651625" y="2909887"/>
            <a:ext cx="460375" cy="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46" name="Line 99"/>
          <p:cNvSpPr>
            <a:spLocks noChangeShapeType="1"/>
          </p:cNvSpPr>
          <p:nvPr/>
        </p:nvSpPr>
        <p:spPr bwMode="auto">
          <a:xfrm flipV="1">
            <a:off x="6596061" y="3448048"/>
            <a:ext cx="515939" cy="1588"/>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348" name="Rectangle 13"/>
          <p:cNvSpPr>
            <a:spLocks noChangeArrowheads="1"/>
          </p:cNvSpPr>
          <p:nvPr/>
        </p:nvSpPr>
        <p:spPr bwMode="auto">
          <a:xfrm>
            <a:off x="3090862" y="3640137"/>
            <a:ext cx="1524000" cy="536575"/>
          </a:xfrm>
          <a:prstGeom prst="rect">
            <a:avLst/>
          </a:prstGeom>
          <a:solidFill>
            <a:srgbClr val="00FF00"/>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Paul Hudson</a:t>
            </a:r>
          </a:p>
          <a:p>
            <a:pPr algn="ctr" fontAlgn="base">
              <a:spcBef>
                <a:spcPct val="0"/>
              </a:spcBef>
              <a:spcAft>
                <a:spcPct val="0"/>
              </a:spcAft>
            </a:pPr>
            <a:r>
              <a:rPr lang="en-US" sz="1000" dirty="0" smtClean="0">
                <a:solidFill>
                  <a:srgbClr val="000000"/>
                </a:solidFill>
              </a:rPr>
              <a:t>Mechanical Engineer</a:t>
            </a:r>
          </a:p>
          <a:p>
            <a:pPr algn="ctr" fontAlgn="base">
              <a:spcBef>
                <a:spcPct val="0"/>
              </a:spcBef>
              <a:spcAft>
                <a:spcPct val="0"/>
              </a:spcAft>
            </a:pPr>
            <a:r>
              <a:rPr lang="en-US" sz="600" dirty="0" smtClean="0">
                <a:solidFill>
                  <a:srgbClr val="000000"/>
                </a:solidFill>
              </a:rPr>
              <a:t>(50%)</a:t>
            </a:r>
          </a:p>
        </p:txBody>
      </p:sp>
      <p:sp>
        <p:nvSpPr>
          <p:cNvPr id="11349" name="Line 102"/>
          <p:cNvSpPr>
            <a:spLocks noChangeShapeType="1"/>
          </p:cNvSpPr>
          <p:nvPr/>
        </p:nvSpPr>
        <p:spPr bwMode="auto">
          <a:xfrm>
            <a:off x="2671762" y="3906837"/>
            <a:ext cx="419100" cy="0"/>
          </a:xfrm>
          <a:prstGeom prst="line">
            <a:avLst/>
          </a:prstGeom>
          <a:noFill/>
          <a:ln w="19050">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11350" name="Line 22"/>
          <p:cNvSpPr>
            <a:spLocks noChangeShapeType="1"/>
          </p:cNvSpPr>
          <p:nvPr/>
        </p:nvSpPr>
        <p:spPr bwMode="auto">
          <a:xfrm>
            <a:off x="2671762" y="2763837"/>
            <a:ext cx="0" cy="1143000"/>
          </a:xfrm>
          <a:prstGeom prst="line">
            <a:avLst/>
          </a:prstGeom>
          <a:noFill/>
          <a:ln w="19050">
            <a:solidFill>
              <a:schemeClr val="tx1"/>
            </a:solidFill>
            <a:prstDash val="dash"/>
            <a:round/>
            <a:headEnd/>
            <a:tailEnd/>
          </a:ln>
        </p:spPr>
        <p:txBody>
          <a:bodyPr/>
          <a:lstStyle/>
          <a:p>
            <a:pPr fontAlgn="base">
              <a:spcBef>
                <a:spcPct val="0"/>
              </a:spcBef>
              <a:spcAft>
                <a:spcPct val="0"/>
              </a:spcAft>
            </a:pPr>
            <a:endParaRPr lang="en-US" dirty="0" smtClean="0">
              <a:solidFill>
                <a:srgbClr val="000000"/>
              </a:solidFill>
            </a:endParaRPr>
          </a:p>
        </p:txBody>
      </p:sp>
      <p:sp>
        <p:nvSpPr>
          <p:cNvPr id="11272" name="Rectangle 11"/>
          <p:cNvSpPr>
            <a:spLocks noChangeArrowheads="1"/>
          </p:cNvSpPr>
          <p:nvPr/>
        </p:nvSpPr>
        <p:spPr bwMode="auto">
          <a:xfrm>
            <a:off x="3090862" y="2535237"/>
            <a:ext cx="1524000" cy="457200"/>
          </a:xfrm>
          <a:prstGeom prst="rect">
            <a:avLst/>
          </a:prstGeom>
          <a:solidFill>
            <a:schemeClr val="accent1"/>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Ed DeLaCruz</a:t>
            </a:r>
          </a:p>
          <a:p>
            <a:pPr algn="ctr" fontAlgn="base">
              <a:spcBef>
                <a:spcPct val="0"/>
              </a:spcBef>
              <a:spcAft>
                <a:spcPct val="0"/>
              </a:spcAft>
            </a:pPr>
            <a:r>
              <a:rPr lang="en-US" sz="1000" dirty="0" smtClean="0">
                <a:solidFill>
                  <a:srgbClr val="000000"/>
                </a:solidFill>
              </a:rPr>
              <a:t>Designer</a:t>
            </a:r>
          </a:p>
        </p:txBody>
      </p:sp>
      <p:sp>
        <p:nvSpPr>
          <p:cNvPr id="88" name="Line 22"/>
          <p:cNvSpPr>
            <a:spLocks noChangeShapeType="1"/>
          </p:cNvSpPr>
          <p:nvPr/>
        </p:nvSpPr>
        <p:spPr bwMode="auto">
          <a:xfrm flipH="1">
            <a:off x="6862762" y="2268537"/>
            <a:ext cx="0" cy="1676400"/>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74" name="Rectangle 13"/>
          <p:cNvSpPr>
            <a:spLocks noChangeArrowheads="1"/>
          </p:cNvSpPr>
          <p:nvPr/>
        </p:nvSpPr>
        <p:spPr bwMode="auto">
          <a:xfrm>
            <a:off x="5110162" y="3144837"/>
            <a:ext cx="1524000" cy="457200"/>
          </a:xfrm>
          <a:prstGeom prst="rect">
            <a:avLst/>
          </a:prstGeom>
          <a:solidFill>
            <a:srgbClr val="FFFF99"/>
          </a:solidFill>
          <a:ln w="952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Jerry Droney</a:t>
            </a:r>
          </a:p>
          <a:p>
            <a:pPr algn="ctr" fontAlgn="base">
              <a:spcBef>
                <a:spcPct val="0"/>
              </a:spcBef>
              <a:spcAft>
                <a:spcPct val="0"/>
              </a:spcAft>
            </a:pPr>
            <a:r>
              <a:rPr lang="en-US" sz="1000" dirty="0" smtClean="0">
                <a:solidFill>
                  <a:srgbClr val="000000"/>
                </a:solidFill>
              </a:rPr>
              <a:t>Manufacturing Engineer</a:t>
            </a:r>
          </a:p>
        </p:txBody>
      </p:sp>
      <p:sp>
        <p:nvSpPr>
          <p:cNvPr id="91" name="Line 99"/>
          <p:cNvSpPr>
            <a:spLocks noChangeShapeType="1"/>
          </p:cNvSpPr>
          <p:nvPr/>
        </p:nvSpPr>
        <p:spPr bwMode="auto">
          <a:xfrm flipV="1">
            <a:off x="6634163" y="3944937"/>
            <a:ext cx="228600" cy="1588"/>
          </a:xfrm>
          <a:prstGeom prst="line">
            <a:avLst/>
          </a:prstGeom>
          <a:noFill/>
          <a:ln w="19050">
            <a:solidFill>
              <a:schemeClr val="tx1"/>
            </a:solidFill>
            <a:round/>
            <a:headEnd/>
            <a:tailEnd/>
          </a:ln>
        </p:spPr>
        <p:txBody>
          <a:bodyPr/>
          <a:lstStyle/>
          <a:p>
            <a:pPr fontAlgn="base">
              <a:spcBef>
                <a:spcPct val="0"/>
              </a:spcBef>
              <a:spcAft>
                <a:spcPct val="0"/>
              </a:spcAft>
            </a:pPr>
            <a:endParaRPr lang="en-US" dirty="0" smtClean="0">
              <a:solidFill>
                <a:srgbClr val="000000"/>
              </a:solidFill>
            </a:endParaRPr>
          </a:p>
        </p:txBody>
      </p:sp>
      <p:sp>
        <p:nvSpPr>
          <p:cNvPr id="11278" name="Rectangle 17"/>
          <p:cNvSpPr>
            <a:spLocks noChangeArrowheads="1"/>
          </p:cNvSpPr>
          <p:nvPr/>
        </p:nvSpPr>
        <p:spPr bwMode="auto">
          <a:xfrm>
            <a:off x="3886200" y="1028700"/>
            <a:ext cx="1905000" cy="533400"/>
          </a:xfrm>
          <a:prstGeom prst="rect">
            <a:avLst/>
          </a:prstGeom>
          <a:solidFill>
            <a:srgbClr val="CCFFCC"/>
          </a:solidFill>
          <a:ln w="15875">
            <a:solidFill>
              <a:schemeClr val="tx1"/>
            </a:solidFill>
            <a:miter lim="800000"/>
            <a:headEnd/>
            <a:tailEnd/>
          </a:ln>
        </p:spPr>
        <p:txBody>
          <a:bodyPr wrap="none" anchor="ctr"/>
          <a:lstStyle/>
          <a:p>
            <a:pPr algn="ctr" fontAlgn="base">
              <a:spcBef>
                <a:spcPct val="0"/>
              </a:spcBef>
              <a:spcAft>
                <a:spcPct val="0"/>
              </a:spcAft>
            </a:pPr>
            <a:r>
              <a:rPr lang="en-US" sz="1400" dirty="0" smtClean="0">
                <a:solidFill>
                  <a:srgbClr val="000000"/>
                </a:solidFill>
              </a:rPr>
              <a:t>Krzysztof Ciezarek</a:t>
            </a:r>
          </a:p>
          <a:p>
            <a:pPr algn="ctr" fontAlgn="base">
              <a:spcBef>
                <a:spcPct val="0"/>
              </a:spcBef>
              <a:spcAft>
                <a:spcPct val="0"/>
              </a:spcAft>
            </a:pPr>
            <a:r>
              <a:rPr lang="en-US" sz="1000" dirty="0" smtClean="0">
                <a:solidFill>
                  <a:srgbClr val="000000"/>
                </a:solidFill>
              </a:rPr>
              <a:t>Vice President of Engineering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500034" y="857232"/>
            <a:ext cx="7715304" cy="4857784"/>
          </a:xfrm>
          <a:prstGeom prst="roundRect">
            <a:avLst>
              <a:gd name="adj" fmla="val 9033"/>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t" anchorCtr="0" compatLnSpc="1">
            <a:prstTxWarp prst="textNoShape">
              <a:avLst/>
            </a:prstTxWarp>
          </a:bodyPr>
          <a:lstStyle/>
          <a:p>
            <a:pPr defTabSz="914099"/>
            <a:r>
              <a:rPr lang="en-US" sz="3200" dirty="0" smtClean="0">
                <a:solidFill>
                  <a:schemeClr val="tx2">
                    <a:lumMod val="75000"/>
                  </a:schemeClr>
                </a:solidFill>
                <a:effectLst>
                  <a:outerShdw blurRad="38100" dist="38100" dir="2700000" algn="tl">
                    <a:srgbClr val="000000">
                      <a:alpha val="43137"/>
                    </a:srgbClr>
                  </a:outerShdw>
                </a:effectLst>
              </a:rPr>
              <a:t>Mechanical Engineering</a:t>
            </a:r>
          </a:p>
          <a:p>
            <a:pPr lvl="1"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SolidWorks</a:t>
            </a:r>
            <a:r>
              <a:rPr lang="en-US" sz="3200" dirty="0" smtClean="0">
                <a:solidFill>
                  <a:schemeClr val="tx2">
                    <a:lumMod val="75000"/>
                  </a:schemeClr>
                </a:solidFill>
                <a:effectLst>
                  <a:outerShdw blurRad="38100" dist="38100" dir="2700000" algn="tl">
                    <a:srgbClr val="000000">
                      <a:alpha val="43137"/>
                    </a:srgbClr>
                  </a:outerShdw>
                </a:effectLst>
              </a:rPr>
              <a:t> </a:t>
            </a:r>
          </a:p>
          <a:p>
            <a:pPr lvl="2"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3D Design </a:t>
            </a:r>
          </a:p>
          <a:p>
            <a:pPr lvl="3"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SolidWorks Premium</a:t>
            </a:r>
          </a:p>
          <a:p>
            <a:pPr lvl="2"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Simulation</a:t>
            </a:r>
          </a:p>
          <a:p>
            <a:pPr lvl="3"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SolidWorks Simulation Professional</a:t>
            </a:r>
          </a:p>
          <a:p>
            <a:pPr lvl="2"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Data Management</a:t>
            </a:r>
          </a:p>
          <a:p>
            <a:pPr lvl="3" defTabSz="914099">
              <a:buFont typeface="Wingdings" pitchFamily="2" charset="2"/>
              <a:buChar char="Ø"/>
            </a:pPr>
            <a:r>
              <a:rPr lang="en-US" sz="3200" dirty="0" smtClean="0">
                <a:solidFill>
                  <a:schemeClr val="tx2">
                    <a:lumMod val="75000"/>
                  </a:schemeClr>
                </a:solidFill>
                <a:effectLst>
                  <a:outerShdw blurRad="38100" dist="38100" dir="2700000" algn="tl">
                    <a:srgbClr val="000000">
                      <a:alpha val="43137"/>
                    </a:srgbClr>
                  </a:outerShdw>
                </a:effectLst>
              </a:rPr>
              <a:t>SolidWorks  Enterprise PDM</a:t>
            </a:r>
          </a:p>
          <a:p>
            <a:pPr lvl="2" defTabSz="914099">
              <a:buFont typeface="Wingdings" pitchFamily="2" charset="2"/>
              <a:buChar char="Ø"/>
            </a:pPr>
            <a:endParaRPr lang="en-US" sz="3200" dirty="0" smtClean="0">
              <a:solidFill>
                <a:schemeClr val="tx2">
                  <a:lumMod val="75000"/>
                </a:schemeClr>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2362200" y="152400"/>
            <a:ext cx="3886200" cy="685800"/>
          </a:xfrm>
        </p:spPr>
        <p:txBody>
          <a:bodyPr/>
          <a:lstStyle/>
          <a:p>
            <a:r>
              <a:rPr lang="en-US" i="1" dirty="0" smtClean="0"/>
              <a:t>Engineering Tools</a:t>
            </a:r>
            <a:endParaRPr lang="en-US" i="1"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357158" y="785794"/>
            <a:ext cx="8286776" cy="4857784"/>
          </a:xfrm>
          <a:prstGeom prst="roundRect">
            <a:avLst>
              <a:gd name="adj" fmla="val 643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36" tIns="45718" rIns="91436" bIns="45718" numCol="1" rtlCol="0" anchor="t" anchorCtr="0" compatLnSpc="1">
            <a:prstTxWarp prst="textNoShape">
              <a:avLst/>
            </a:prstTxWarp>
          </a:bodyPr>
          <a:lstStyle/>
          <a:p>
            <a:pPr defTabSz="914099"/>
            <a:r>
              <a:rPr lang="en-US" sz="2800" dirty="0" smtClean="0">
                <a:solidFill>
                  <a:schemeClr val="tx2">
                    <a:lumMod val="75000"/>
                  </a:schemeClr>
                </a:solidFill>
                <a:effectLst>
                  <a:outerShdw blurRad="38100" dist="38100" dir="2700000" algn="tl">
                    <a:srgbClr val="000000">
                      <a:alpha val="43137"/>
                    </a:srgbClr>
                  </a:outerShdw>
                </a:effectLst>
              </a:rPr>
              <a:t>Electrical Engineering</a:t>
            </a:r>
          </a:p>
          <a:p>
            <a:pPr lvl="1"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Electromagnetic Field Simulation</a:t>
            </a:r>
          </a:p>
          <a:p>
            <a:pPr lvl="2"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Low Frequency </a:t>
            </a:r>
            <a:r>
              <a:rPr lang="en-US" sz="2800" i="1" dirty="0" smtClean="0">
                <a:solidFill>
                  <a:schemeClr val="tx2">
                    <a:lumMod val="75000"/>
                  </a:schemeClr>
                </a:solidFill>
                <a:effectLst>
                  <a:outerShdw blurRad="38100" dist="38100" dir="2700000" algn="tl">
                    <a:srgbClr val="000000">
                      <a:alpha val="43137"/>
                    </a:srgbClr>
                  </a:outerShdw>
                </a:effectLst>
              </a:rPr>
              <a:t>(for Actuators)</a:t>
            </a:r>
          </a:p>
          <a:p>
            <a:pPr lvl="3"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Infolytica MagNet</a:t>
            </a:r>
          </a:p>
          <a:p>
            <a:pPr lvl="2"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High Frequency  </a:t>
            </a:r>
            <a:r>
              <a:rPr lang="en-US" sz="2800" i="1" dirty="0" smtClean="0">
                <a:solidFill>
                  <a:schemeClr val="tx2">
                    <a:lumMod val="75000"/>
                  </a:schemeClr>
                </a:solidFill>
                <a:effectLst>
                  <a:outerShdw blurRad="38100" dist="38100" dir="2700000" algn="tl">
                    <a:srgbClr val="000000">
                      <a:alpha val="43137"/>
                    </a:srgbClr>
                  </a:outerShdw>
                </a:effectLst>
              </a:rPr>
              <a:t>(for RF/Microwave Structures)</a:t>
            </a:r>
          </a:p>
          <a:p>
            <a:pPr lvl="3"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HFSS</a:t>
            </a:r>
          </a:p>
          <a:p>
            <a:pPr lvl="1"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RF/Microwave PCB Level Design</a:t>
            </a:r>
          </a:p>
          <a:p>
            <a:pPr lvl="3"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Microwave Office</a:t>
            </a:r>
          </a:p>
          <a:p>
            <a:pPr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Test Engineering</a:t>
            </a:r>
          </a:p>
          <a:p>
            <a:pPr lvl="1" defTabSz="914099">
              <a:buFont typeface="Wingdings" pitchFamily="2" charset="2"/>
              <a:buChar char="Ø"/>
            </a:pPr>
            <a:r>
              <a:rPr lang="en-US" sz="2800" dirty="0" smtClean="0">
                <a:solidFill>
                  <a:schemeClr val="tx2">
                    <a:lumMod val="75000"/>
                  </a:schemeClr>
                </a:solidFill>
                <a:effectLst>
                  <a:outerShdw blurRad="38100" dist="38100" dir="2700000" algn="tl">
                    <a:srgbClr val="000000">
                      <a:alpha val="43137"/>
                    </a:srgbClr>
                  </a:outerShdw>
                </a:effectLst>
              </a:rPr>
              <a:t>LabView</a:t>
            </a:r>
          </a:p>
          <a:p>
            <a:pPr lvl="2" defTabSz="914099">
              <a:buFont typeface="Wingdings" pitchFamily="2" charset="2"/>
              <a:buChar char="Ø"/>
            </a:pPr>
            <a:endParaRPr lang="en-US" sz="2800" dirty="0" smtClean="0">
              <a:solidFill>
                <a:schemeClr val="tx2">
                  <a:lumMod val="75000"/>
                </a:schemeClr>
              </a:solidFill>
              <a:effectLst>
                <a:outerShdw blurRad="38100" dist="38100" dir="2700000" algn="tl">
                  <a:srgbClr val="000000">
                    <a:alpha val="43137"/>
                  </a:srgbClr>
                </a:outerShdw>
              </a:effectLst>
            </a:endParaRPr>
          </a:p>
        </p:txBody>
      </p:sp>
      <p:sp>
        <p:nvSpPr>
          <p:cNvPr id="2" name="Title 1"/>
          <p:cNvSpPr>
            <a:spLocks noGrp="1"/>
          </p:cNvSpPr>
          <p:nvPr>
            <p:ph type="title"/>
          </p:nvPr>
        </p:nvSpPr>
        <p:spPr>
          <a:xfrm>
            <a:off x="2362200" y="152400"/>
            <a:ext cx="3886200" cy="685800"/>
          </a:xfrm>
        </p:spPr>
        <p:txBody>
          <a:bodyPr/>
          <a:lstStyle/>
          <a:p>
            <a:r>
              <a:rPr lang="en-US" i="1" dirty="0" smtClean="0"/>
              <a:t>Engineering Tools</a:t>
            </a:r>
            <a:endParaRPr lang="en-US" i="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dirty="0" smtClean="0"/>
              <a:t>Capacity</a:t>
            </a:r>
          </a:p>
        </p:txBody>
      </p:sp>
      <p:sp>
        <p:nvSpPr>
          <p:cNvPr id="33795" name="Rectangle 3"/>
          <p:cNvSpPr>
            <a:spLocks noGrp="1" noChangeArrowheads="1"/>
          </p:cNvSpPr>
          <p:nvPr>
            <p:ph type="body" idx="1"/>
          </p:nvPr>
        </p:nvSpPr>
        <p:spPr>
          <a:xfrm>
            <a:off x="214282" y="857232"/>
            <a:ext cx="8331200" cy="4643470"/>
          </a:xfrm>
        </p:spPr>
        <p:txBody>
          <a:bodyPr>
            <a:normAutofit fontScale="77500" lnSpcReduction="20000"/>
          </a:bodyPr>
          <a:lstStyle/>
          <a:p>
            <a:pPr eaLnBrk="1" hangingPunct="1"/>
            <a:r>
              <a:rPr lang="en-US" b="0" u="sng" dirty="0" smtClean="0"/>
              <a:t>Current Capacity:</a:t>
            </a:r>
          </a:p>
          <a:p>
            <a:pPr marL="742950" lvl="1" indent="-285750" eaLnBrk="1" hangingPunct="1"/>
            <a:r>
              <a:rPr lang="en-US" b="0" dirty="0" smtClean="0"/>
              <a:t>Currently Producing </a:t>
            </a:r>
            <a:r>
              <a:rPr lang="en-US" dirty="0" smtClean="0"/>
              <a:t>52</a:t>
            </a:r>
            <a:r>
              <a:rPr lang="en-US" b="0" dirty="0" smtClean="0"/>
              <a:t> Hi-Rel Switches + one Switch Block assembly per </a:t>
            </a:r>
            <a:r>
              <a:rPr lang="en-US" dirty="0" smtClean="0"/>
              <a:t>Month</a:t>
            </a:r>
            <a:r>
              <a:rPr lang="en-US" b="0" dirty="0" smtClean="0"/>
              <a:t>.</a:t>
            </a:r>
          </a:p>
          <a:p>
            <a:pPr marL="742950" lvl="1" indent="-285750" eaLnBrk="1" hangingPunct="1"/>
            <a:r>
              <a:rPr lang="en-US" dirty="0" smtClean="0"/>
              <a:t>Capacity without changes is 75-80 switches per Month + two Switch Block assemblies</a:t>
            </a:r>
            <a:endParaRPr lang="en-US" b="0" dirty="0" smtClean="0"/>
          </a:p>
          <a:p>
            <a:pPr marL="742950" lvl="1" indent="-285750" eaLnBrk="1" hangingPunct="1"/>
            <a:r>
              <a:rPr lang="en-US" b="0" dirty="0" smtClean="0"/>
              <a:t>Clean room Day Shift Capacity operating at 65%</a:t>
            </a:r>
          </a:p>
          <a:p>
            <a:pPr marL="742950" lvl="1" indent="-285750" eaLnBrk="1" hangingPunct="1"/>
            <a:r>
              <a:rPr lang="en-US" b="0" dirty="0" smtClean="0"/>
              <a:t>Test Lab currently operating </a:t>
            </a:r>
            <a:r>
              <a:rPr lang="en-US" dirty="0" smtClean="0"/>
              <a:t>1 ¾</a:t>
            </a:r>
            <a:r>
              <a:rPr lang="en-US" b="0" dirty="0" smtClean="0"/>
              <a:t> shifts</a:t>
            </a:r>
          </a:p>
          <a:p>
            <a:pPr marL="742950" lvl="1" indent="-285750" eaLnBrk="1" hangingPunct="1"/>
            <a:r>
              <a:rPr lang="en-US" b="0" dirty="0" smtClean="0"/>
              <a:t> </a:t>
            </a:r>
            <a:r>
              <a:rPr lang="en-US" dirty="0" smtClean="0"/>
              <a:t>T</a:t>
            </a:r>
            <a:r>
              <a:rPr lang="en-US" b="0" dirty="0" smtClean="0"/>
              <a:t>hird shift available as needed</a:t>
            </a:r>
          </a:p>
          <a:p>
            <a:pPr marL="742950" lvl="1" indent="-285750" eaLnBrk="1" hangingPunct="1"/>
            <a:r>
              <a:rPr lang="en-US" b="0" dirty="0" smtClean="0"/>
              <a:t>Second and Third Shift personnel &amp; resources if required</a:t>
            </a:r>
          </a:p>
          <a:p>
            <a:pPr eaLnBrk="1" hangingPunct="1"/>
            <a:r>
              <a:rPr lang="en-US" dirty="0" smtClean="0"/>
              <a:t>Add Capacity</a:t>
            </a:r>
          </a:p>
          <a:p>
            <a:pPr lvl="1" eaLnBrk="1" hangingPunct="1"/>
            <a:r>
              <a:rPr lang="en-US" dirty="0" smtClean="0"/>
              <a:t>80-150 switch per month. </a:t>
            </a:r>
          </a:p>
          <a:p>
            <a:pPr lvl="2" eaLnBrk="1" hangingPunct="1"/>
            <a:r>
              <a:rPr lang="en-US" dirty="0" smtClean="0"/>
              <a:t>Second Clean room shift required</a:t>
            </a:r>
          </a:p>
          <a:p>
            <a:pPr lvl="2" eaLnBrk="1" hangingPunct="1"/>
            <a:r>
              <a:rPr lang="en-US" dirty="0" smtClean="0"/>
              <a:t>Third Test Lab shift as required</a:t>
            </a:r>
          </a:p>
          <a:p>
            <a:pPr lvl="2" eaLnBrk="1" hangingPunct="1"/>
            <a:r>
              <a:rPr lang="en-US" dirty="0" smtClean="0"/>
              <a:t>Another T-Vac Station</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algn="ctr" eaLnBrk="1" hangingPunct="1"/>
            <a:r>
              <a:rPr lang="en-US" dirty="0" smtClean="0"/>
              <a:t>Personnel and Training</a:t>
            </a:r>
          </a:p>
        </p:txBody>
      </p:sp>
      <p:sp>
        <p:nvSpPr>
          <p:cNvPr id="35843" name="Rectangle 3"/>
          <p:cNvSpPr>
            <a:spLocks noGrp="1" noChangeArrowheads="1"/>
          </p:cNvSpPr>
          <p:nvPr>
            <p:ph type="body" idx="1"/>
          </p:nvPr>
        </p:nvSpPr>
        <p:spPr>
          <a:xfrm>
            <a:off x="457200" y="1143000"/>
            <a:ext cx="8331200" cy="4916488"/>
          </a:xfrm>
        </p:spPr>
        <p:txBody>
          <a:bodyPr>
            <a:normAutofit/>
          </a:bodyPr>
          <a:lstStyle/>
          <a:p>
            <a:pPr eaLnBrk="1" hangingPunct="1">
              <a:lnSpc>
                <a:spcPct val="90000"/>
              </a:lnSpc>
            </a:pPr>
            <a:r>
              <a:rPr lang="en-US" sz="2000" dirty="0" smtClean="0"/>
              <a:t>All personnel that perform work, inspect or handle flight hardware are required to receive the appropriate training and maintain all required certifications </a:t>
            </a:r>
            <a:r>
              <a:rPr lang="en-US" sz="1800" b="0" dirty="0" smtClean="0"/>
              <a:t>per J-STD-001 and NASA-STD-8739.3.</a:t>
            </a:r>
          </a:p>
          <a:p>
            <a:pPr lvl="3" eaLnBrk="1" hangingPunct="1">
              <a:lnSpc>
                <a:spcPct val="90000"/>
              </a:lnSpc>
              <a:buFontTx/>
              <a:buNone/>
            </a:pPr>
            <a:endParaRPr lang="en-US" sz="1000" dirty="0" smtClean="0"/>
          </a:p>
          <a:p>
            <a:pPr eaLnBrk="1" hangingPunct="1">
              <a:lnSpc>
                <a:spcPct val="90000"/>
              </a:lnSpc>
            </a:pPr>
            <a:r>
              <a:rPr lang="en-US" sz="2000" dirty="0" smtClean="0"/>
              <a:t> Qualifications include:</a:t>
            </a:r>
          </a:p>
          <a:p>
            <a:pPr lvl="1" eaLnBrk="1" hangingPunct="1">
              <a:lnSpc>
                <a:spcPct val="90000"/>
              </a:lnSpc>
            </a:pPr>
            <a:r>
              <a:rPr lang="en-US" sz="1800" b="0" dirty="0" smtClean="0"/>
              <a:t>Foreign Object Elimination</a:t>
            </a:r>
          </a:p>
          <a:p>
            <a:pPr lvl="1" eaLnBrk="1" hangingPunct="1">
              <a:lnSpc>
                <a:spcPct val="90000"/>
              </a:lnSpc>
            </a:pPr>
            <a:r>
              <a:rPr lang="en-US" sz="1800" b="0" dirty="0" smtClean="0"/>
              <a:t>ESD Training</a:t>
            </a:r>
          </a:p>
          <a:p>
            <a:pPr eaLnBrk="1" hangingPunct="1">
              <a:lnSpc>
                <a:spcPct val="90000"/>
              </a:lnSpc>
            </a:pPr>
            <a:r>
              <a:rPr lang="en-US" sz="2000" dirty="0" smtClean="0"/>
              <a:t>Certifications include:</a:t>
            </a:r>
          </a:p>
          <a:p>
            <a:pPr lvl="2" eaLnBrk="1" hangingPunct="1">
              <a:lnSpc>
                <a:spcPct val="90000"/>
              </a:lnSpc>
            </a:pPr>
            <a:r>
              <a:rPr lang="en-US" sz="1800" b="0" dirty="0" smtClean="0"/>
              <a:t>Solder Process</a:t>
            </a:r>
          </a:p>
          <a:p>
            <a:pPr lvl="2" eaLnBrk="1" hangingPunct="1">
              <a:lnSpc>
                <a:spcPct val="90000"/>
              </a:lnSpc>
            </a:pPr>
            <a:r>
              <a:rPr lang="en-US" sz="1800" b="0" dirty="0" smtClean="0"/>
              <a:t>J-STD-001(S)</a:t>
            </a:r>
          </a:p>
          <a:p>
            <a:pPr lvl="2" eaLnBrk="1" hangingPunct="1">
              <a:lnSpc>
                <a:spcPct val="90000"/>
              </a:lnSpc>
            </a:pPr>
            <a:r>
              <a:rPr lang="en-US" sz="1800" b="0" dirty="0" smtClean="0"/>
              <a:t>NASA-STD-8739.3</a:t>
            </a:r>
          </a:p>
          <a:p>
            <a:pPr eaLnBrk="1" hangingPunct="1">
              <a:lnSpc>
                <a:spcPct val="90000"/>
              </a:lnSpc>
            </a:pPr>
            <a:r>
              <a:rPr lang="en-US" sz="2000" dirty="0" smtClean="0"/>
              <a:t>Clean Room Certification include:</a:t>
            </a:r>
          </a:p>
          <a:p>
            <a:pPr lvl="1" eaLnBrk="1" hangingPunct="1">
              <a:lnSpc>
                <a:spcPct val="90000"/>
              </a:lnSpc>
            </a:pPr>
            <a:r>
              <a:rPr lang="en-US" sz="1800" b="0" dirty="0" smtClean="0"/>
              <a:t>ISO-14644 Class 7, annual certification</a:t>
            </a:r>
          </a:p>
          <a:p>
            <a:pPr lvl="1" eaLnBrk="1" hangingPunct="1">
              <a:lnSpc>
                <a:spcPct val="90000"/>
              </a:lnSpc>
            </a:pPr>
            <a:r>
              <a:rPr lang="en-US" sz="1800" b="0" dirty="0" smtClean="0"/>
              <a:t>Flow Benches – ISO-14655 Class 5, semi-annual certification</a:t>
            </a:r>
          </a:p>
        </p:txBody>
      </p:sp>
      <p:pic>
        <p:nvPicPr>
          <p:cNvPr id="35844" name="Picture 3" descr="http://www.set3.com/images/iso146441.gif"/>
          <p:cNvPicPr>
            <a:picLocks noChangeAspect="1" noChangeArrowheads="1"/>
          </p:cNvPicPr>
          <p:nvPr/>
        </p:nvPicPr>
        <p:blipFill>
          <a:blip r:embed="rId3" cstate="print"/>
          <a:srcRect/>
          <a:stretch>
            <a:fillRect/>
          </a:stretch>
        </p:blipFill>
        <p:spPr bwMode="auto">
          <a:xfrm>
            <a:off x="5224463" y="2840038"/>
            <a:ext cx="3635375" cy="2193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457200" y="0"/>
            <a:ext cx="8229600" cy="785813"/>
          </a:xfrm>
        </p:spPr>
        <p:txBody>
          <a:bodyPr/>
          <a:lstStyle/>
          <a:p>
            <a:pPr algn="ctr"/>
            <a:r>
              <a:rPr lang="en-US" dirty="0" smtClean="0"/>
              <a:t>Environmental Testing</a:t>
            </a:r>
          </a:p>
        </p:txBody>
      </p:sp>
      <p:sp>
        <p:nvSpPr>
          <p:cNvPr id="4" name="Rectangle 4"/>
          <p:cNvSpPr txBox="1">
            <a:spLocks noChangeArrowheads="1"/>
          </p:cNvSpPr>
          <p:nvPr/>
        </p:nvSpPr>
        <p:spPr bwMode="auto">
          <a:xfrm>
            <a:off x="785813" y="1428750"/>
            <a:ext cx="6750050" cy="2790825"/>
          </a:xfrm>
          <a:prstGeom prst="rect">
            <a:avLst/>
          </a:prstGeom>
          <a:noFill/>
          <a:ln w="9525">
            <a:noFill/>
            <a:miter lim="800000"/>
            <a:headEnd/>
            <a:tailEnd/>
          </a:ln>
        </p:spPr>
        <p:txBody>
          <a:bodyPr/>
          <a:lstStyle/>
          <a:p>
            <a:pPr marL="342900" indent="-342900" eaLnBrk="0" hangingPunct="0">
              <a:lnSpc>
                <a:spcPct val="80000"/>
              </a:lnSpc>
              <a:spcBef>
                <a:spcPct val="20000"/>
              </a:spcBef>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742950" lvl="1" indent="-285750" eaLnBrk="0" hangingPunct="0">
              <a:lnSpc>
                <a:spcPct val="80000"/>
              </a:lnSpc>
              <a:spcBef>
                <a:spcPct val="20000"/>
              </a:spcBef>
              <a:buFont typeface="Arial" charset="0"/>
              <a:buChar char="–"/>
              <a:defRPr/>
            </a:pPr>
            <a:endParaRPr lang="en-US" dirty="0">
              <a:latin typeface="+mn-lt"/>
            </a:endParaRPr>
          </a:p>
        </p:txBody>
      </p:sp>
      <p:sp>
        <p:nvSpPr>
          <p:cNvPr id="24579" name="TextBox 4"/>
          <p:cNvSpPr txBox="1">
            <a:spLocks noChangeArrowheads="1"/>
          </p:cNvSpPr>
          <p:nvPr/>
        </p:nvSpPr>
        <p:spPr bwMode="auto">
          <a:xfrm>
            <a:off x="1285852" y="1142984"/>
            <a:ext cx="5857875" cy="2123658"/>
          </a:xfrm>
          <a:prstGeom prst="rect">
            <a:avLst/>
          </a:prstGeom>
          <a:noFill/>
          <a:ln w="9525">
            <a:noFill/>
            <a:miter lim="800000"/>
            <a:headEnd/>
            <a:tailEnd/>
          </a:ln>
        </p:spPr>
        <p:txBody>
          <a:bodyPr>
            <a:spAutoFit/>
          </a:bodyPr>
          <a:lstStyle/>
          <a:p>
            <a:r>
              <a:rPr lang="en-US" sz="2400" b="1" dirty="0"/>
              <a:t>Test Engineering Staffing</a:t>
            </a:r>
          </a:p>
          <a:p>
            <a:endParaRPr lang="en-US" sz="1200" b="1" dirty="0"/>
          </a:p>
          <a:p>
            <a:pPr>
              <a:buFont typeface="Arial" charset="0"/>
              <a:buChar char="•"/>
            </a:pPr>
            <a:r>
              <a:rPr lang="en-US" sz="2400" b="1" dirty="0" smtClean="0"/>
              <a:t> 1Test Engineer Supervisor</a:t>
            </a:r>
            <a:endParaRPr lang="en-US" sz="2400" b="1" dirty="0"/>
          </a:p>
          <a:p>
            <a:pPr>
              <a:buFont typeface="Arial" charset="0"/>
              <a:buChar char="•"/>
            </a:pPr>
            <a:r>
              <a:rPr lang="en-US" sz="2400" b="1" dirty="0" smtClean="0"/>
              <a:t> 4 Test Technicians</a:t>
            </a:r>
            <a:endParaRPr lang="en-US" sz="2400" b="1" dirty="0"/>
          </a:p>
          <a:p>
            <a:pPr>
              <a:buFont typeface="Arial" charset="0"/>
              <a:buChar char="•"/>
            </a:pPr>
            <a:r>
              <a:rPr lang="en-US" sz="2400" b="1" dirty="0" smtClean="0"/>
              <a:t> 2 </a:t>
            </a:r>
            <a:r>
              <a:rPr lang="en-US" sz="2400" b="1" dirty="0"/>
              <a:t>shifts</a:t>
            </a:r>
          </a:p>
          <a:p>
            <a:pPr marL="742950" lvl="1" indent="-285750">
              <a:buFont typeface="Arial" charset="0"/>
              <a:buChar char="•"/>
            </a:pPr>
            <a:r>
              <a:rPr lang="en-US" sz="2400" b="1" dirty="0" smtClean="0"/>
              <a:t> </a:t>
            </a:r>
            <a:r>
              <a:rPr lang="en-US" sz="2400" b="1" dirty="0"/>
              <a:t>technicians per shift</a:t>
            </a:r>
          </a:p>
        </p:txBody>
      </p:sp>
      <p:sp>
        <p:nvSpPr>
          <p:cNvPr id="24581" name="Text Box 5"/>
          <p:cNvSpPr txBox="1">
            <a:spLocks noChangeArrowheads="1"/>
          </p:cNvSpPr>
          <p:nvPr/>
        </p:nvSpPr>
        <p:spPr bwMode="auto">
          <a:xfrm>
            <a:off x="1142976" y="3571876"/>
            <a:ext cx="6192837" cy="1846659"/>
          </a:xfrm>
          <a:prstGeom prst="rect">
            <a:avLst/>
          </a:prstGeom>
          <a:noFill/>
          <a:ln w="9525">
            <a:noFill/>
            <a:miter lim="800000"/>
            <a:headEnd/>
            <a:tailEnd/>
          </a:ln>
          <a:effectLst/>
        </p:spPr>
        <p:txBody>
          <a:bodyPr>
            <a:spAutoFit/>
          </a:bodyPr>
          <a:lstStyle/>
          <a:p>
            <a:r>
              <a:rPr lang="en-US" sz="2400" b="1" dirty="0"/>
              <a:t>All </a:t>
            </a:r>
            <a:r>
              <a:rPr lang="en-US" sz="2400" b="1" dirty="0" smtClean="0"/>
              <a:t>Test personnel </a:t>
            </a:r>
            <a:r>
              <a:rPr lang="en-US" sz="2400" b="1" dirty="0"/>
              <a:t>have a minimum of 10 years experience.</a:t>
            </a:r>
          </a:p>
          <a:p>
            <a:endParaRPr lang="en-US" b="1" dirty="0"/>
          </a:p>
          <a:p>
            <a:r>
              <a:rPr lang="en-US" sz="2400" b="1" dirty="0"/>
              <a:t>Overtime and automation are used to cover 24 hour testing when required.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0"/>
            <a:ext cx="8229600" cy="785813"/>
          </a:xfrm>
        </p:spPr>
        <p:txBody>
          <a:bodyPr/>
          <a:lstStyle/>
          <a:p>
            <a:pPr algn="ctr"/>
            <a:r>
              <a:rPr lang="en-US" dirty="0" smtClean="0"/>
              <a:t>Environmental Testing</a:t>
            </a:r>
          </a:p>
        </p:txBody>
      </p:sp>
      <p:sp>
        <p:nvSpPr>
          <p:cNvPr id="4" name="Rectangle 4"/>
          <p:cNvSpPr txBox="1">
            <a:spLocks noChangeArrowheads="1"/>
          </p:cNvSpPr>
          <p:nvPr/>
        </p:nvSpPr>
        <p:spPr bwMode="auto">
          <a:xfrm>
            <a:off x="785813" y="1428750"/>
            <a:ext cx="6750050" cy="2790825"/>
          </a:xfrm>
          <a:prstGeom prst="rect">
            <a:avLst/>
          </a:prstGeom>
          <a:noFill/>
          <a:ln w="9525">
            <a:noFill/>
            <a:miter lim="800000"/>
            <a:headEnd/>
            <a:tailEnd/>
          </a:ln>
        </p:spPr>
        <p:txBody>
          <a:bodyPr/>
          <a:lstStyle/>
          <a:p>
            <a:pPr marL="342900" indent="-342900" eaLnBrk="0" hangingPunct="0">
              <a:lnSpc>
                <a:spcPct val="80000"/>
              </a:lnSpc>
              <a:spcBef>
                <a:spcPct val="20000"/>
              </a:spcBef>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742950" lvl="1" indent="-285750" eaLnBrk="0" hangingPunct="0">
              <a:lnSpc>
                <a:spcPct val="80000"/>
              </a:lnSpc>
              <a:spcBef>
                <a:spcPct val="20000"/>
              </a:spcBef>
              <a:buFont typeface="Arial" charset="0"/>
              <a:buChar char="–"/>
              <a:defRPr/>
            </a:pPr>
            <a:endParaRPr lang="en-US" dirty="0">
              <a:latin typeface="+mn-lt"/>
            </a:endParaRPr>
          </a:p>
        </p:txBody>
      </p:sp>
      <p:sp>
        <p:nvSpPr>
          <p:cNvPr id="25603" name="TextBox 5"/>
          <p:cNvSpPr txBox="1">
            <a:spLocks noChangeArrowheads="1"/>
          </p:cNvSpPr>
          <p:nvPr/>
        </p:nvSpPr>
        <p:spPr bwMode="auto">
          <a:xfrm>
            <a:off x="1476375" y="836613"/>
            <a:ext cx="6143625" cy="3877985"/>
          </a:xfrm>
          <a:prstGeom prst="rect">
            <a:avLst/>
          </a:prstGeom>
          <a:noFill/>
          <a:ln w="9525">
            <a:noFill/>
            <a:miter lim="800000"/>
            <a:headEnd/>
            <a:tailEnd/>
          </a:ln>
        </p:spPr>
        <p:txBody>
          <a:bodyPr>
            <a:spAutoFit/>
          </a:bodyPr>
          <a:lstStyle/>
          <a:p>
            <a:pPr algn="ctr"/>
            <a:r>
              <a:rPr lang="en-US" sz="2400" b="1" u="sng" dirty="0"/>
              <a:t>Test Equipment</a:t>
            </a:r>
          </a:p>
          <a:p>
            <a:pPr algn="ctr"/>
            <a:endParaRPr lang="en-US" sz="2400" b="1" u="sng" dirty="0"/>
          </a:p>
          <a:p>
            <a:pPr>
              <a:buFont typeface="Arial" charset="0"/>
              <a:buNone/>
            </a:pPr>
            <a:r>
              <a:rPr lang="en-US" sz="2400" b="1" dirty="0"/>
              <a:t>Thermal Vacuum Chambers (3)</a:t>
            </a:r>
          </a:p>
          <a:p>
            <a:pPr marL="742950" lvl="1" indent="-285750">
              <a:buFont typeface="Arial" charset="0"/>
              <a:buChar char="•"/>
            </a:pPr>
            <a:r>
              <a:rPr lang="en-US" b="1" dirty="0"/>
              <a:t>10</a:t>
            </a:r>
            <a:r>
              <a:rPr lang="en-US" b="1" baseline="30000" dirty="0"/>
              <a:t>-6</a:t>
            </a:r>
            <a:r>
              <a:rPr lang="en-US" b="1" dirty="0"/>
              <a:t> torr typical vacuum</a:t>
            </a:r>
          </a:p>
          <a:p>
            <a:pPr marL="742950" lvl="1" indent="-285750">
              <a:buFont typeface="Arial" charset="0"/>
              <a:buChar char="•"/>
            </a:pPr>
            <a:r>
              <a:rPr lang="en-US" b="1" dirty="0"/>
              <a:t>-60C to +90C </a:t>
            </a:r>
          </a:p>
          <a:p>
            <a:pPr marL="742950" lvl="1" indent="-285750">
              <a:buFont typeface="Arial" charset="0"/>
              <a:buChar char="•"/>
            </a:pPr>
            <a:endParaRPr lang="en-US" b="1" dirty="0"/>
          </a:p>
          <a:p>
            <a:pPr>
              <a:buFont typeface="Arial" charset="0"/>
              <a:buNone/>
            </a:pPr>
            <a:r>
              <a:rPr lang="en-US" sz="2400" b="1" dirty="0"/>
              <a:t>Temperature Chambers (</a:t>
            </a:r>
            <a:r>
              <a:rPr lang="en-US" sz="2400" b="1" dirty="0" smtClean="0"/>
              <a:t>3 Hi-Rel) +3</a:t>
            </a:r>
            <a:endParaRPr lang="en-US" sz="2400" b="1" dirty="0"/>
          </a:p>
          <a:p>
            <a:pPr marL="742950" lvl="1" indent="-285750">
              <a:buFont typeface="Arial" charset="0"/>
              <a:buChar char="•"/>
            </a:pPr>
            <a:r>
              <a:rPr lang="en-US" b="1" dirty="0"/>
              <a:t>-60C to +125C </a:t>
            </a:r>
          </a:p>
          <a:p>
            <a:pPr marL="742950" lvl="1" indent="-285750">
              <a:buFont typeface="Arial" charset="0"/>
              <a:buChar char="•"/>
            </a:pPr>
            <a:endParaRPr lang="en-US" b="1" dirty="0"/>
          </a:p>
          <a:p>
            <a:pPr>
              <a:buFont typeface="Arial" charset="0"/>
              <a:buNone/>
            </a:pPr>
            <a:r>
              <a:rPr lang="en-US" sz="2400" b="1" dirty="0"/>
              <a:t>Thermal Shock Chamber</a:t>
            </a:r>
          </a:p>
          <a:p>
            <a:pPr marL="742950" lvl="1" indent="-285750">
              <a:buFont typeface="Arial" charset="0"/>
              <a:buChar char="•"/>
            </a:pPr>
            <a:r>
              <a:rPr lang="en-US" b="1" dirty="0"/>
              <a:t>-60C to +125C </a:t>
            </a:r>
          </a:p>
          <a:p>
            <a:pPr marL="742950" lvl="1" indent="-285750">
              <a:buFont typeface="Arial" charset="0"/>
              <a:buChar char="•"/>
            </a:pPr>
            <a:r>
              <a:rPr lang="en-US" b="1" dirty="0"/>
              <a:t>MIL-STD-202 Compliant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457200" y="0"/>
            <a:ext cx="8229600" cy="785813"/>
          </a:xfrm>
        </p:spPr>
        <p:txBody>
          <a:bodyPr/>
          <a:lstStyle/>
          <a:p>
            <a:pPr algn="ctr"/>
            <a:r>
              <a:rPr lang="en-US" dirty="0" smtClean="0"/>
              <a:t>Environmental Testing</a:t>
            </a:r>
          </a:p>
        </p:txBody>
      </p:sp>
      <p:sp>
        <p:nvSpPr>
          <p:cNvPr id="4" name="Rectangle 4"/>
          <p:cNvSpPr txBox="1">
            <a:spLocks noChangeArrowheads="1"/>
          </p:cNvSpPr>
          <p:nvPr/>
        </p:nvSpPr>
        <p:spPr bwMode="auto">
          <a:xfrm>
            <a:off x="785813" y="1428750"/>
            <a:ext cx="6750050" cy="2790825"/>
          </a:xfrm>
          <a:prstGeom prst="rect">
            <a:avLst/>
          </a:prstGeom>
          <a:noFill/>
          <a:ln w="9525">
            <a:noFill/>
            <a:miter lim="800000"/>
            <a:headEnd/>
            <a:tailEnd/>
          </a:ln>
        </p:spPr>
        <p:txBody>
          <a:bodyPr/>
          <a:lstStyle/>
          <a:p>
            <a:pPr marL="342900" indent="-342900" eaLnBrk="0" hangingPunct="0">
              <a:lnSpc>
                <a:spcPct val="80000"/>
              </a:lnSpc>
              <a:spcBef>
                <a:spcPct val="20000"/>
              </a:spcBef>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742950" lvl="1" indent="-285750" eaLnBrk="0" hangingPunct="0">
              <a:lnSpc>
                <a:spcPct val="80000"/>
              </a:lnSpc>
              <a:spcBef>
                <a:spcPct val="20000"/>
              </a:spcBef>
              <a:buFont typeface="Arial" charset="0"/>
              <a:buChar char="–"/>
              <a:defRPr/>
            </a:pPr>
            <a:endParaRPr lang="en-US" dirty="0">
              <a:latin typeface="+mn-lt"/>
            </a:endParaRPr>
          </a:p>
        </p:txBody>
      </p:sp>
      <p:sp>
        <p:nvSpPr>
          <p:cNvPr id="25603" name="TextBox 5"/>
          <p:cNvSpPr txBox="1">
            <a:spLocks noChangeArrowheads="1"/>
          </p:cNvSpPr>
          <p:nvPr/>
        </p:nvSpPr>
        <p:spPr bwMode="auto">
          <a:xfrm>
            <a:off x="1500166" y="1643050"/>
            <a:ext cx="6143625" cy="3693319"/>
          </a:xfrm>
          <a:prstGeom prst="rect">
            <a:avLst/>
          </a:prstGeom>
          <a:noFill/>
          <a:ln w="9525">
            <a:noFill/>
            <a:miter lim="800000"/>
            <a:headEnd/>
            <a:tailEnd/>
          </a:ln>
        </p:spPr>
        <p:txBody>
          <a:bodyPr>
            <a:spAutoFit/>
          </a:bodyPr>
          <a:lstStyle/>
          <a:p>
            <a:pPr algn="ctr"/>
            <a:r>
              <a:rPr lang="en-US" sz="2400" b="1" u="sng" dirty="0"/>
              <a:t>Test Equipment</a:t>
            </a:r>
          </a:p>
          <a:p>
            <a:pPr algn="ctr"/>
            <a:endParaRPr lang="en-US" sz="2400" b="1" u="sng" dirty="0"/>
          </a:p>
          <a:p>
            <a:pPr>
              <a:buFont typeface="Arial" charset="0"/>
              <a:buNone/>
            </a:pPr>
            <a:r>
              <a:rPr lang="en-US" sz="2400" b="1" dirty="0" smtClean="0"/>
              <a:t>Multipaction Station (1)</a:t>
            </a:r>
          </a:p>
          <a:p>
            <a:pPr>
              <a:buFont typeface="Arial" pitchFamily="34" charset="0"/>
              <a:buChar char="•"/>
            </a:pPr>
            <a:r>
              <a:rPr lang="en-US" sz="2400" b="1" dirty="0" smtClean="0"/>
              <a:t> UHF (500W)</a:t>
            </a:r>
          </a:p>
          <a:p>
            <a:pPr>
              <a:buFont typeface="Arial" pitchFamily="34" charset="0"/>
              <a:buChar char="•"/>
            </a:pPr>
            <a:r>
              <a:rPr lang="en-US" sz="2400" b="1" dirty="0" smtClean="0"/>
              <a:t> L-Band (1,200W)</a:t>
            </a:r>
          </a:p>
          <a:p>
            <a:pPr>
              <a:buFont typeface="Arial" pitchFamily="34" charset="0"/>
              <a:buChar char="•"/>
            </a:pPr>
            <a:r>
              <a:rPr lang="en-US" sz="2400" b="1" dirty="0" smtClean="0"/>
              <a:t> S-Band (125W)</a:t>
            </a:r>
          </a:p>
          <a:p>
            <a:pPr>
              <a:buFont typeface="Arial" pitchFamily="34" charset="0"/>
              <a:buChar char="•"/>
            </a:pPr>
            <a:r>
              <a:rPr lang="en-US" sz="2400" b="1" dirty="0" smtClean="0"/>
              <a:t> X-Band (100W)</a:t>
            </a:r>
          </a:p>
          <a:p>
            <a:pPr>
              <a:buFont typeface="Arial" charset="0"/>
              <a:buNone/>
            </a:pPr>
            <a:r>
              <a:rPr lang="en-US" sz="2400" b="1" dirty="0" smtClean="0"/>
              <a:t> </a:t>
            </a:r>
            <a:endParaRPr lang="en-US" b="1" dirty="0"/>
          </a:p>
          <a:p>
            <a:pPr marL="742950" lvl="1" indent="-285750">
              <a:buFont typeface="Arial" charset="0"/>
              <a:buChar char="•"/>
            </a:pPr>
            <a:endParaRPr lang="en-US" b="1" dirty="0"/>
          </a:p>
          <a:p>
            <a:pPr>
              <a:buFont typeface="Arial" charset="0"/>
              <a:buNone/>
            </a:pPr>
            <a:endParaRPr lang="en-US" sz="24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57200" y="0"/>
            <a:ext cx="8229600" cy="785813"/>
          </a:xfrm>
        </p:spPr>
        <p:txBody>
          <a:bodyPr/>
          <a:lstStyle/>
          <a:p>
            <a:pPr algn="ctr"/>
            <a:r>
              <a:rPr lang="en-US" dirty="0" smtClean="0"/>
              <a:t>Environmental Testing</a:t>
            </a:r>
          </a:p>
        </p:txBody>
      </p:sp>
      <p:sp>
        <p:nvSpPr>
          <p:cNvPr id="4" name="Rectangle 4"/>
          <p:cNvSpPr txBox="1">
            <a:spLocks noChangeArrowheads="1"/>
          </p:cNvSpPr>
          <p:nvPr/>
        </p:nvSpPr>
        <p:spPr bwMode="auto">
          <a:xfrm>
            <a:off x="785813" y="1428750"/>
            <a:ext cx="6750050" cy="2790825"/>
          </a:xfrm>
          <a:prstGeom prst="rect">
            <a:avLst/>
          </a:prstGeom>
          <a:noFill/>
          <a:ln w="9525">
            <a:noFill/>
            <a:miter lim="800000"/>
            <a:headEnd/>
            <a:tailEnd/>
          </a:ln>
        </p:spPr>
        <p:txBody>
          <a:bodyPr/>
          <a:lstStyle/>
          <a:p>
            <a:pPr marL="342900" indent="-342900" eaLnBrk="0" hangingPunct="0">
              <a:lnSpc>
                <a:spcPct val="80000"/>
              </a:lnSpc>
              <a:spcBef>
                <a:spcPct val="20000"/>
              </a:spcBef>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342900" indent="-342900" eaLnBrk="0" hangingPunct="0">
              <a:lnSpc>
                <a:spcPct val="80000"/>
              </a:lnSpc>
              <a:spcBef>
                <a:spcPct val="20000"/>
              </a:spcBef>
              <a:buFont typeface="Arial" charset="0"/>
              <a:buChar char="•"/>
              <a:defRPr/>
            </a:pPr>
            <a:endParaRPr lang="en-US" b="1" dirty="0">
              <a:latin typeface="+mn-lt"/>
            </a:endParaRPr>
          </a:p>
          <a:p>
            <a:pPr marL="742950" lvl="1" indent="-285750" eaLnBrk="0" hangingPunct="0">
              <a:lnSpc>
                <a:spcPct val="80000"/>
              </a:lnSpc>
              <a:spcBef>
                <a:spcPct val="20000"/>
              </a:spcBef>
              <a:buFont typeface="Arial" charset="0"/>
              <a:buChar char="–"/>
              <a:defRPr/>
            </a:pPr>
            <a:endParaRPr lang="en-US" dirty="0">
              <a:latin typeface="+mn-lt"/>
            </a:endParaRPr>
          </a:p>
        </p:txBody>
      </p:sp>
      <p:sp>
        <p:nvSpPr>
          <p:cNvPr id="26627" name="TextBox 5"/>
          <p:cNvSpPr txBox="1">
            <a:spLocks noChangeArrowheads="1"/>
          </p:cNvSpPr>
          <p:nvPr/>
        </p:nvSpPr>
        <p:spPr bwMode="auto">
          <a:xfrm>
            <a:off x="1476375" y="836613"/>
            <a:ext cx="6143625" cy="4389437"/>
          </a:xfrm>
          <a:prstGeom prst="rect">
            <a:avLst/>
          </a:prstGeom>
          <a:noFill/>
          <a:ln w="9525">
            <a:noFill/>
            <a:miter lim="800000"/>
            <a:headEnd/>
            <a:tailEnd/>
          </a:ln>
        </p:spPr>
        <p:txBody>
          <a:bodyPr>
            <a:spAutoFit/>
          </a:bodyPr>
          <a:lstStyle/>
          <a:p>
            <a:pPr algn="ctr"/>
            <a:r>
              <a:rPr lang="en-US" sz="2400" b="1" u="sng" dirty="0"/>
              <a:t>Test Equipment (continued)</a:t>
            </a:r>
          </a:p>
          <a:p>
            <a:pPr>
              <a:buFont typeface="Arial" charset="0"/>
              <a:buChar char="•"/>
            </a:pPr>
            <a:endParaRPr lang="en-US" sz="2400" b="1" dirty="0"/>
          </a:p>
          <a:p>
            <a:r>
              <a:rPr lang="en-US" sz="2400" b="1" dirty="0"/>
              <a:t>Vibration System</a:t>
            </a:r>
          </a:p>
          <a:p>
            <a:pPr marL="1143000" lvl="2" indent="-228600">
              <a:buFontTx/>
              <a:buChar char="•"/>
            </a:pPr>
            <a:r>
              <a:rPr lang="en-US" b="1" dirty="0"/>
              <a:t>5 – 3000 Hz</a:t>
            </a:r>
          </a:p>
          <a:p>
            <a:pPr marL="1143000" lvl="2" indent="-228600">
              <a:buFontTx/>
              <a:buChar char="•"/>
            </a:pPr>
            <a:r>
              <a:rPr lang="en-US" b="1" dirty="0"/>
              <a:t>Sine and Random Vibration</a:t>
            </a:r>
          </a:p>
          <a:p>
            <a:pPr marL="1143000" lvl="2" indent="-228600">
              <a:buFontTx/>
              <a:buChar char="•"/>
            </a:pPr>
            <a:r>
              <a:rPr lang="en-US" b="1" dirty="0"/>
              <a:t>Chatter Detection (MIL-STD-202)</a:t>
            </a:r>
          </a:p>
          <a:p>
            <a:endParaRPr lang="en-US" b="1" dirty="0"/>
          </a:p>
          <a:p>
            <a:r>
              <a:rPr lang="en-US" sz="2400" b="1" dirty="0"/>
              <a:t>RF Parameters </a:t>
            </a:r>
          </a:p>
          <a:p>
            <a:pPr marL="1143000" lvl="2" indent="-228600">
              <a:buFontTx/>
              <a:buChar char="•"/>
            </a:pPr>
            <a:r>
              <a:rPr lang="en-US" b="1" dirty="0" smtClean="0"/>
              <a:t>65 </a:t>
            </a:r>
            <a:r>
              <a:rPr lang="en-US" b="1" dirty="0"/>
              <a:t>GHz </a:t>
            </a:r>
          </a:p>
          <a:p>
            <a:pPr marL="1143000" lvl="2" indent="-228600">
              <a:buFontTx/>
              <a:buChar char="•"/>
            </a:pPr>
            <a:r>
              <a:rPr lang="en-US" b="1" dirty="0"/>
              <a:t>Full ‘S’ Parameters</a:t>
            </a:r>
          </a:p>
          <a:p>
            <a:endParaRPr lang="en-US" b="1" dirty="0"/>
          </a:p>
          <a:p>
            <a:r>
              <a:rPr lang="en-US" sz="2400" b="1" dirty="0"/>
              <a:t>DC Parameters</a:t>
            </a:r>
          </a:p>
          <a:p>
            <a:pPr marL="1143000" lvl="2" indent="-228600">
              <a:buFont typeface="Arial" charset="0"/>
              <a:buChar char="•"/>
            </a:pPr>
            <a:r>
              <a:rPr lang="en-US" b="1" dirty="0"/>
              <a:t>Voltage, Current and Resistance</a:t>
            </a:r>
          </a:p>
          <a:p>
            <a:pPr marL="1143000" lvl="2" indent="-228600">
              <a:buFont typeface="Arial" charset="0"/>
              <a:buChar char="•"/>
            </a:pPr>
            <a:r>
              <a:rPr lang="en-US" b="1" dirty="0"/>
              <a:t>Timing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4"/>
          <p:cNvPicPr>
            <a:picLocks noChangeAspect="1" noChangeArrowheads="1"/>
          </p:cNvPicPr>
          <p:nvPr/>
        </p:nvPicPr>
        <p:blipFill>
          <a:blip r:embed="rId2" cstate="print"/>
          <a:srcRect/>
          <a:stretch>
            <a:fillRect/>
          </a:stretch>
        </p:blipFill>
        <p:spPr bwMode="auto">
          <a:xfrm>
            <a:off x="1857356" y="2714620"/>
            <a:ext cx="6324600" cy="3097212"/>
          </a:xfrm>
          <a:prstGeom prst="rect">
            <a:avLst/>
          </a:prstGeom>
          <a:noFill/>
          <a:ln w="12700" cap="sq">
            <a:noFill/>
            <a:miter lim="800000"/>
            <a:headEnd type="none" w="sm" len="sm"/>
            <a:tailEnd type="none" w="sm" len="sm"/>
          </a:ln>
        </p:spPr>
      </p:pic>
      <p:sp>
        <p:nvSpPr>
          <p:cNvPr id="11268" name="Rectangle 6"/>
          <p:cNvSpPr>
            <a:spLocks noGrp="1" noChangeArrowheads="1"/>
          </p:cNvSpPr>
          <p:nvPr>
            <p:ph type="body" sz="half" idx="1"/>
          </p:nvPr>
        </p:nvSpPr>
        <p:spPr>
          <a:xfrm>
            <a:off x="928662" y="928670"/>
            <a:ext cx="7905750" cy="1897063"/>
          </a:xfrm>
        </p:spPr>
        <p:txBody>
          <a:bodyPr/>
          <a:lstStyle/>
          <a:p>
            <a:pPr algn="ctr" eaLnBrk="1" hangingPunct="1">
              <a:lnSpc>
                <a:spcPct val="90000"/>
              </a:lnSpc>
              <a:buFontTx/>
              <a:buNone/>
            </a:pPr>
            <a:endParaRPr lang="en-US" sz="2400" b="1" dirty="0" smtClean="0">
              <a:solidFill>
                <a:schemeClr val="accent2"/>
              </a:solidFill>
            </a:endParaRPr>
          </a:p>
          <a:p>
            <a:pPr algn="ctr" eaLnBrk="1" hangingPunct="1">
              <a:lnSpc>
                <a:spcPct val="90000"/>
              </a:lnSpc>
              <a:buFontTx/>
              <a:buNone/>
            </a:pPr>
            <a:r>
              <a:rPr lang="en-US" sz="2400" b="1" dirty="0" smtClean="0"/>
              <a:t>AS9100  and ISO 9001:2008                </a:t>
            </a:r>
          </a:p>
          <a:p>
            <a:pPr algn="ctr" eaLnBrk="1" hangingPunct="1">
              <a:lnSpc>
                <a:spcPct val="90000"/>
              </a:lnSpc>
              <a:buFontTx/>
              <a:buNone/>
            </a:pPr>
            <a:r>
              <a:rPr lang="en-US" sz="1600" b="1" dirty="0" smtClean="0"/>
              <a:t>DOD Facility Security (Secret) </a:t>
            </a:r>
          </a:p>
          <a:p>
            <a:pPr algn="ctr" eaLnBrk="1" hangingPunct="1">
              <a:lnSpc>
                <a:spcPct val="90000"/>
              </a:lnSpc>
              <a:buFontTx/>
              <a:buNone/>
            </a:pPr>
            <a:r>
              <a:rPr lang="en-US" sz="1600" dirty="0" smtClean="0"/>
              <a:t> Ventura California, USA </a:t>
            </a:r>
          </a:p>
        </p:txBody>
      </p:sp>
    </p:spTree>
  </p:cSld>
  <p:clrMapOvr>
    <a:masterClrMapping/>
  </p:clrMapOvr>
  <p:transition advTm="4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4"/>
          <p:cNvSpPr>
            <a:spLocks noGrp="1" noChangeArrowheads="1"/>
          </p:cNvSpPr>
          <p:nvPr>
            <p:ph type="title"/>
          </p:nvPr>
        </p:nvSpPr>
        <p:spPr>
          <a:xfrm>
            <a:off x="285720" y="785794"/>
            <a:ext cx="8229600" cy="1143000"/>
          </a:xfrm>
        </p:spPr>
        <p:txBody>
          <a:bodyPr/>
          <a:lstStyle/>
          <a:p>
            <a:pPr algn="ctr" eaLnBrk="1" hangingPunct="1"/>
            <a:r>
              <a:rPr lang="en-US" sz="2400" dirty="0" smtClean="0"/>
              <a:t>Specialized Equipment and Training</a:t>
            </a:r>
          </a:p>
        </p:txBody>
      </p:sp>
      <p:sp>
        <p:nvSpPr>
          <p:cNvPr id="34820" name="Rectangle 9"/>
          <p:cNvSpPr>
            <a:spLocks noGrp="1" noChangeArrowheads="1"/>
          </p:cNvSpPr>
          <p:nvPr>
            <p:ph type="body" sz="half" idx="1"/>
          </p:nvPr>
        </p:nvSpPr>
        <p:spPr>
          <a:xfrm flipH="1">
            <a:off x="411479" y="1571612"/>
            <a:ext cx="2803198" cy="2500330"/>
          </a:xfrm>
        </p:spPr>
        <p:txBody>
          <a:bodyPr/>
          <a:lstStyle/>
          <a:p>
            <a:pPr eaLnBrk="1" hangingPunct="1">
              <a:buNone/>
            </a:pPr>
            <a:r>
              <a:rPr lang="en-US" sz="2800" dirty="0" smtClean="0"/>
              <a:t>       </a:t>
            </a:r>
          </a:p>
        </p:txBody>
      </p:sp>
      <p:pic>
        <p:nvPicPr>
          <p:cNvPr id="34821" name="Picture 7" descr="PC090073"/>
          <p:cNvPicPr>
            <a:picLocks noGrp="1" noChangeAspect="1" noChangeArrowheads="1"/>
          </p:cNvPicPr>
          <p:nvPr>
            <p:ph sz="half" idx="2"/>
          </p:nvPr>
        </p:nvPicPr>
        <p:blipFill>
          <a:blip r:embed="rId2" cstate="print"/>
          <a:srcRect/>
          <a:stretch>
            <a:fillRect/>
          </a:stretch>
        </p:blipFill>
        <p:spPr>
          <a:xfrm>
            <a:off x="749934" y="1142984"/>
            <a:ext cx="6752084" cy="4500594"/>
          </a:xfrm>
          <a:noFill/>
        </p:spPr>
      </p:pic>
      <p:sp>
        <p:nvSpPr>
          <p:cNvPr id="34822" name="Text Box 10"/>
          <p:cNvSpPr txBox="1">
            <a:spLocks noChangeArrowheads="1"/>
          </p:cNvSpPr>
          <p:nvPr/>
        </p:nvSpPr>
        <p:spPr bwMode="auto">
          <a:xfrm>
            <a:off x="2428860" y="857232"/>
            <a:ext cx="2928958" cy="646331"/>
          </a:xfrm>
          <a:prstGeom prst="rect">
            <a:avLst/>
          </a:prstGeom>
          <a:noFill/>
          <a:ln w="50800">
            <a:noFill/>
            <a:miter lim="800000"/>
            <a:headEnd/>
            <a:tailEnd type="none" w="med" len="lg"/>
          </a:ln>
        </p:spPr>
        <p:txBody>
          <a:bodyPr wrap="square">
            <a:spAutoFit/>
          </a:bodyPr>
          <a:lstStyle/>
          <a:p>
            <a:pPr algn="ctr"/>
            <a:r>
              <a:rPr lang="en-US" b="1" dirty="0"/>
              <a:t>Prohibit </a:t>
            </a:r>
            <a:r>
              <a:rPr lang="en-US" b="1" dirty="0" smtClean="0"/>
              <a:t>Material Screening </a:t>
            </a:r>
            <a:r>
              <a:rPr lang="en-US" b="1" dirty="0"/>
              <a:t>Chamber</a:t>
            </a:r>
          </a:p>
        </p:txBody>
      </p:sp>
      <p:pic>
        <p:nvPicPr>
          <p:cNvPr id="34823" name="Picture 3"/>
          <p:cNvPicPr>
            <a:picLocks noChangeAspect="1" noChangeArrowheads="1"/>
          </p:cNvPicPr>
          <p:nvPr/>
        </p:nvPicPr>
        <p:blipFill>
          <a:blip r:embed="rId3" cstate="print"/>
          <a:srcRect/>
          <a:stretch>
            <a:fillRect/>
          </a:stretch>
        </p:blipFill>
        <p:spPr bwMode="auto">
          <a:xfrm>
            <a:off x="7467600" y="152400"/>
            <a:ext cx="1504950" cy="1511300"/>
          </a:xfrm>
          <a:prstGeom prst="rect">
            <a:avLst/>
          </a:prstGeom>
          <a:noFill/>
          <a:ln w="50800">
            <a:noFill/>
            <a:miter lim="800000"/>
            <a:headEnd/>
            <a:tailEnd type="none" w="med" len="lg"/>
          </a:ln>
        </p:spPr>
      </p:pic>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931863"/>
            <a:ext cx="8229600" cy="485775"/>
          </a:xfrm>
        </p:spPr>
        <p:txBody>
          <a:bodyPr rtlCol="0">
            <a:normAutofit fontScale="90000"/>
          </a:bodyPr>
          <a:lstStyle/>
          <a:p>
            <a:pPr eaLnBrk="1" fontAlgn="auto" hangingPunct="1">
              <a:spcAft>
                <a:spcPts val="0"/>
              </a:spcAft>
              <a:defRPr/>
            </a:pPr>
            <a:r>
              <a:rPr lang="en-US" sz="2800" b="1" dirty="0" smtClean="0"/>
              <a:t/>
            </a:r>
            <a:br>
              <a:rPr lang="en-US" sz="2800" b="1" dirty="0" smtClean="0"/>
            </a:br>
            <a:r>
              <a:rPr lang="en-US" sz="1800" b="1" dirty="0" smtClean="0"/>
              <a:t> </a:t>
            </a:r>
            <a:r>
              <a:rPr lang="en-US" sz="1800" dirty="0" smtClean="0"/>
              <a:t>Dow-Key Microwave is operating two Class 7 Clean Rooms</a:t>
            </a:r>
            <a:br>
              <a:rPr lang="en-US" sz="1800" dirty="0" smtClean="0"/>
            </a:br>
            <a:r>
              <a:rPr lang="en-US" sz="1800" dirty="0" smtClean="0"/>
              <a:t>Each equipped with class 5 laminar Flow Benches. </a:t>
            </a:r>
            <a:br>
              <a:rPr lang="en-US" sz="1800" dirty="0" smtClean="0"/>
            </a:br>
            <a:r>
              <a:rPr lang="en-US" sz="1800" dirty="0" smtClean="0"/>
              <a:t> Technicians that perform solder operations are certified to </a:t>
            </a:r>
            <a:br>
              <a:rPr lang="en-US" sz="1800" dirty="0" smtClean="0"/>
            </a:br>
            <a:r>
              <a:rPr lang="en-US" sz="1800" b="1" dirty="0" smtClean="0"/>
              <a:t> </a:t>
            </a:r>
            <a:r>
              <a:rPr lang="en-US" sz="1800" dirty="0" smtClean="0"/>
              <a:t>NASA standard 8739.3 and IPC J-STD-001.</a:t>
            </a:r>
          </a:p>
        </p:txBody>
      </p:sp>
      <p:pic>
        <p:nvPicPr>
          <p:cNvPr id="30724" name="Picture 4" descr="PC090085"/>
          <p:cNvPicPr>
            <a:picLocks noGrp="1" noChangeAspect="1" noChangeArrowheads="1"/>
          </p:cNvPicPr>
          <p:nvPr>
            <p:ph idx="1"/>
          </p:nvPr>
        </p:nvPicPr>
        <p:blipFill>
          <a:blip r:embed="rId2" cstate="print"/>
          <a:srcRect/>
          <a:stretch>
            <a:fillRect/>
          </a:stretch>
        </p:blipFill>
        <p:spPr>
          <a:xfrm>
            <a:off x="1857355" y="1928802"/>
            <a:ext cx="5892777" cy="3929090"/>
          </a:xfrm>
          <a:noFill/>
        </p:spPr>
      </p:pic>
      <p:sp>
        <p:nvSpPr>
          <p:cNvPr id="30725" name="Text Box 5"/>
          <p:cNvSpPr txBox="1">
            <a:spLocks noChangeArrowheads="1"/>
          </p:cNvSpPr>
          <p:nvPr/>
        </p:nvSpPr>
        <p:spPr bwMode="auto">
          <a:xfrm>
            <a:off x="2857488" y="1000108"/>
            <a:ext cx="2698750" cy="646331"/>
          </a:xfrm>
          <a:prstGeom prst="rect">
            <a:avLst/>
          </a:prstGeom>
          <a:noFill/>
          <a:ln w="50800">
            <a:noFill/>
            <a:miter lim="800000"/>
            <a:headEnd/>
            <a:tailEnd type="none" w="med" len="lg"/>
          </a:ln>
        </p:spPr>
        <p:txBody>
          <a:bodyPr wrap="square">
            <a:spAutoFit/>
          </a:bodyPr>
          <a:lstStyle/>
          <a:p>
            <a:r>
              <a:rPr lang="en-US" b="1" dirty="0" smtClean="0"/>
              <a:t>Entrance </a:t>
            </a:r>
            <a:r>
              <a:rPr lang="en-US" b="1" dirty="0"/>
              <a:t>to Clean Rooms</a:t>
            </a:r>
          </a:p>
        </p:txBody>
      </p:sp>
      <p:pic>
        <p:nvPicPr>
          <p:cNvPr id="30726" name="Picture 3"/>
          <p:cNvPicPr>
            <a:picLocks noChangeAspect="1" noChangeArrowheads="1"/>
          </p:cNvPicPr>
          <p:nvPr/>
        </p:nvPicPr>
        <p:blipFill>
          <a:blip r:embed="rId3" cstate="print"/>
          <a:srcRect/>
          <a:stretch>
            <a:fillRect/>
          </a:stretch>
        </p:blipFill>
        <p:spPr bwMode="auto">
          <a:xfrm>
            <a:off x="7848600" y="152400"/>
            <a:ext cx="1123950" cy="1128713"/>
          </a:xfrm>
          <a:prstGeom prst="rect">
            <a:avLst/>
          </a:prstGeom>
          <a:noFill/>
          <a:ln w="50800">
            <a:noFill/>
            <a:miter lim="800000"/>
            <a:headEnd/>
            <a:tailEnd type="none" w="med" len="lg"/>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0"/>
          <p:cNvSpPr>
            <a:spLocks noGrp="1" noChangeArrowheads="1"/>
          </p:cNvSpPr>
          <p:nvPr>
            <p:ph type="title"/>
          </p:nvPr>
        </p:nvSpPr>
        <p:spPr>
          <a:xfrm>
            <a:off x="457200" y="990600"/>
            <a:ext cx="8229600" cy="1143000"/>
          </a:xfrm>
        </p:spPr>
        <p:txBody>
          <a:bodyPr/>
          <a:lstStyle/>
          <a:p>
            <a:pPr eaLnBrk="1" hangingPunct="1"/>
            <a:r>
              <a:rPr lang="en-US" sz="4000" dirty="0" smtClean="0"/>
              <a:t>Clean Rooms #102 and #103</a:t>
            </a:r>
          </a:p>
        </p:txBody>
      </p:sp>
      <p:pic>
        <p:nvPicPr>
          <p:cNvPr id="31748" name="Picture 13" descr="PC090077"/>
          <p:cNvPicPr>
            <a:picLocks noGrp="1" noChangeAspect="1" noChangeArrowheads="1"/>
          </p:cNvPicPr>
          <p:nvPr>
            <p:ph type="body" sz="half" idx="1"/>
          </p:nvPr>
        </p:nvPicPr>
        <p:blipFill>
          <a:blip r:embed="rId2" cstate="print"/>
          <a:srcRect/>
          <a:stretch>
            <a:fillRect/>
          </a:stretch>
        </p:blipFill>
        <p:spPr>
          <a:xfrm>
            <a:off x="457200" y="2516188"/>
            <a:ext cx="4038600" cy="2693987"/>
          </a:xfrm>
          <a:noFill/>
        </p:spPr>
      </p:pic>
      <p:pic>
        <p:nvPicPr>
          <p:cNvPr id="31749" name="Picture 14" descr="PC090084"/>
          <p:cNvPicPr>
            <a:picLocks noGrp="1" noChangeAspect="1" noChangeArrowheads="1"/>
          </p:cNvPicPr>
          <p:nvPr>
            <p:ph type="media" sz="half" idx="2"/>
          </p:nvPr>
        </p:nvPicPr>
        <p:blipFill>
          <a:blip r:embed="rId3" cstate="print"/>
          <a:srcRect/>
          <a:stretch>
            <a:fillRect/>
          </a:stretch>
        </p:blipFill>
        <p:spPr>
          <a:xfrm>
            <a:off x="4648200" y="2516188"/>
            <a:ext cx="4038600" cy="2693987"/>
          </a:xfrm>
          <a:noFill/>
        </p:spPr>
      </p:pic>
      <p:pic>
        <p:nvPicPr>
          <p:cNvPr id="31750" name="Picture 3"/>
          <p:cNvPicPr>
            <a:picLocks noChangeAspect="1" noChangeArrowheads="1"/>
          </p:cNvPicPr>
          <p:nvPr/>
        </p:nvPicPr>
        <p:blipFill>
          <a:blip r:embed="rId4" cstate="print"/>
          <a:srcRect/>
          <a:stretch>
            <a:fillRect/>
          </a:stretch>
        </p:blipFill>
        <p:spPr bwMode="auto">
          <a:xfrm>
            <a:off x="7848600" y="152400"/>
            <a:ext cx="1123950" cy="1128713"/>
          </a:xfrm>
          <a:prstGeom prst="rect">
            <a:avLst/>
          </a:prstGeom>
          <a:noFill/>
          <a:ln w="50800">
            <a:noFill/>
            <a:miter lim="800000"/>
            <a:headEnd/>
            <a:tailEnd type="none" w="med" len="lg"/>
          </a:ln>
        </p:spPr>
      </p:pic>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42844" y="0"/>
            <a:ext cx="8229600" cy="785794"/>
          </a:xfrm>
        </p:spPr>
        <p:txBody>
          <a:bodyPr rtlCol="0">
            <a:normAutofit fontScale="90000"/>
          </a:bodyPr>
          <a:lstStyle/>
          <a:p>
            <a:pPr algn="ctr" eaLnBrk="1" fontAlgn="auto" hangingPunct="1">
              <a:spcAft>
                <a:spcPts val="0"/>
              </a:spcAft>
              <a:defRPr/>
            </a:pPr>
            <a:r>
              <a:rPr lang="en-US" sz="2800" b="1" dirty="0" smtClean="0"/>
              <a:t/>
            </a:r>
            <a:br>
              <a:rPr lang="en-US" sz="2800" b="1" dirty="0" smtClean="0"/>
            </a:br>
            <a:r>
              <a:rPr lang="en-US" sz="2800" dirty="0" smtClean="0"/>
              <a:t>Thermal Vacuum </a:t>
            </a:r>
            <a:br>
              <a:rPr lang="en-US" sz="2800" dirty="0" smtClean="0"/>
            </a:br>
            <a:endParaRPr lang="en-US" sz="2800" dirty="0" smtClean="0"/>
          </a:p>
        </p:txBody>
      </p:sp>
      <p:pic>
        <p:nvPicPr>
          <p:cNvPr id="32772" name="Picture 4" descr="PC090079"/>
          <p:cNvPicPr>
            <a:picLocks noGrp="1" noChangeAspect="1" noChangeArrowheads="1"/>
          </p:cNvPicPr>
          <p:nvPr>
            <p:ph idx="1"/>
          </p:nvPr>
        </p:nvPicPr>
        <p:blipFill>
          <a:blip r:embed="rId2" cstate="print"/>
          <a:srcRect/>
          <a:stretch>
            <a:fillRect/>
          </a:stretch>
        </p:blipFill>
        <p:spPr>
          <a:xfrm>
            <a:off x="1500165" y="1815052"/>
            <a:ext cx="6465909" cy="4311111"/>
          </a:xfrm>
          <a:noFill/>
        </p:spPr>
      </p:pic>
      <p:pic>
        <p:nvPicPr>
          <p:cNvPr id="32773" name="Picture 3"/>
          <p:cNvPicPr>
            <a:picLocks noChangeAspect="1" noChangeArrowheads="1"/>
          </p:cNvPicPr>
          <p:nvPr/>
        </p:nvPicPr>
        <p:blipFill>
          <a:blip r:embed="rId3" cstate="print"/>
          <a:srcRect/>
          <a:stretch>
            <a:fillRect/>
          </a:stretch>
        </p:blipFill>
        <p:spPr bwMode="auto">
          <a:xfrm>
            <a:off x="7848600" y="152400"/>
            <a:ext cx="1123950" cy="1128713"/>
          </a:xfrm>
          <a:prstGeom prst="rect">
            <a:avLst/>
          </a:prstGeom>
          <a:noFill/>
          <a:ln w="50800">
            <a:noFill/>
            <a:miter lim="800000"/>
            <a:headEnd/>
            <a:tailEnd type="none" w="med" len="lg"/>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9"/>
          <p:cNvSpPr>
            <a:spLocks noGrp="1" noChangeArrowheads="1"/>
          </p:cNvSpPr>
          <p:nvPr>
            <p:ph type="title"/>
          </p:nvPr>
        </p:nvSpPr>
        <p:spPr>
          <a:xfrm>
            <a:off x="428596" y="0"/>
            <a:ext cx="8108950" cy="1119187"/>
          </a:xfrm>
        </p:spPr>
        <p:txBody>
          <a:bodyPr/>
          <a:lstStyle/>
          <a:p>
            <a:pPr algn="ctr" eaLnBrk="1" hangingPunct="1"/>
            <a:r>
              <a:rPr lang="en-US" sz="4000" dirty="0" smtClean="0"/>
              <a:t>Thermal Vacuum Cycling</a:t>
            </a:r>
            <a:br>
              <a:rPr lang="en-US" sz="4000" dirty="0" smtClean="0"/>
            </a:br>
            <a:r>
              <a:rPr lang="en-US" sz="2000" dirty="0" smtClean="0"/>
              <a:t>Station #3 on order, delivery schedule for May</a:t>
            </a:r>
            <a:endParaRPr lang="en-US" sz="4000" dirty="0" smtClean="0"/>
          </a:p>
        </p:txBody>
      </p:sp>
      <p:pic>
        <p:nvPicPr>
          <p:cNvPr id="41987" name="Picture 8" descr="PC090080"/>
          <p:cNvPicPr>
            <a:picLocks noGrp="1" noChangeAspect="1" noChangeArrowheads="1"/>
          </p:cNvPicPr>
          <p:nvPr>
            <p:ph sz="half" idx="1"/>
          </p:nvPr>
        </p:nvPicPr>
        <p:blipFill>
          <a:blip r:embed="rId2" cstate="print"/>
          <a:srcRect/>
          <a:stretch>
            <a:fillRect/>
          </a:stretch>
        </p:blipFill>
        <p:spPr>
          <a:xfrm>
            <a:off x="457200" y="2516188"/>
            <a:ext cx="4038600" cy="2692400"/>
          </a:xfrm>
          <a:noFill/>
        </p:spPr>
      </p:pic>
      <p:pic>
        <p:nvPicPr>
          <p:cNvPr id="41988" name="Picture 7" descr="MVC-001S"/>
          <p:cNvPicPr>
            <a:picLocks noGrp="1" noChangeAspect="1" noChangeArrowheads="1"/>
          </p:cNvPicPr>
          <p:nvPr>
            <p:ph type="body" sz="half" idx="2"/>
          </p:nvPr>
        </p:nvPicPr>
        <p:blipFill>
          <a:blip r:embed="rId3" cstate="print"/>
          <a:srcRect/>
          <a:stretch>
            <a:fillRect/>
          </a:stretch>
        </p:blipFill>
        <p:spPr>
          <a:xfrm>
            <a:off x="4648200" y="2347913"/>
            <a:ext cx="4038600" cy="3028950"/>
          </a:xfrm>
          <a:noFill/>
        </p:spPr>
      </p:pic>
      <p:sp>
        <p:nvSpPr>
          <p:cNvPr id="41989" name="Text Box 10"/>
          <p:cNvSpPr txBox="1">
            <a:spLocks noChangeArrowheads="1"/>
          </p:cNvSpPr>
          <p:nvPr/>
        </p:nvSpPr>
        <p:spPr bwMode="auto">
          <a:xfrm>
            <a:off x="1652588" y="1970088"/>
            <a:ext cx="1287462" cy="369887"/>
          </a:xfrm>
          <a:prstGeom prst="rect">
            <a:avLst/>
          </a:prstGeom>
          <a:noFill/>
          <a:ln w="50800">
            <a:noFill/>
            <a:miter lim="800000"/>
            <a:headEnd/>
            <a:tailEnd type="none" w="med" len="lg"/>
          </a:ln>
        </p:spPr>
        <p:txBody>
          <a:bodyPr wrap="none">
            <a:spAutoFit/>
          </a:bodyPr>
          <a:lstStyle/>
          <a:p>
            <a:r>
              <a:rPr lang="en-US" b="1" dirty="0"/>
              <a:t>Station #3</a:t>
            </a:r>
          </a:p>
        </p:txBody>
      </p:sp>
      <p:sp>
        <p:nvSpPr>
          <p:cNvPr id="41990" name="Text Box 11"/>
          <p:cNvSpPr txBox="1">
            <a:spLocks noChangeArrowheads="1"/>
          </p:cNvSpPr>
          <p:nvPr/>
        </p:nvSpPr>
        <p:spPr bwMode="auto">
          <a:xfrm>
            <a:off x="6210300" y="1790700"/>
            <a:ext cx="1339850" cy="366713"/>
          </a:xfrm>
          <a:prstGeom prst="rect">
            <a:avLst/>
          </a:prstGeom>
          <a:noFill/>
          <a:ln w="50800">
            <a:noFill/>
            <a:miter lim="800000"/>
            <a:headEnd/>
            <a:tailEnd type="none" w="med" len="lg"/>
          </a:ln>
        </p:spPr>
        <p:txBody>
          <a:bodyPr wrap="none">
            <a:spAutoFit/>
          </a:bodyPr>
          <a:lstStyle/>
          <a:p>
            <a:r>
              <a:rPr lang="en-US" b="1" dirty="0"/>
              <a:t> Station #2</a:t>
            </a:r>
          </a:p>
        </p:txBody>
      </p:sp>
      <p:pic>
        <p:nvPicPr>
          <p:cNvPr id="41991" name="Picture 3"/>
          <p:cNvPicPr>
            <a:picLocks noChangeAspect="1" noChangeArrowheads="1"/>
          </p:cNvPicPr>
          <p:nvPr/>
        </p:nvPicPr>
        <p:blipFill>
          <a:blip r:embed="rId4" cstate="print"/>
          <a:srcRect/>
          <a:stretch>
            <a:fillRect/>
          </a:stretch>
        </p:blipFill>
        <p:spPr bwMode="auto">
          <a:xfrm>
            <a:off x="7848600" y="152400"/>
            <a:ext cx="1123950" cy="1128713"/>
          </a:xfrm>
          <a:prstGeom prst="rect">
            <a:avLst/>
          </a:prstGeom>
          <a:noFill/>
          <a:ln w="50800">
            <a:noFill/>
            <a:miter lim="800000"/>
            <a:headEnd/>
            <a:tailEnd type="none" w="med" len="lg"/>
          </a:ln>
        </p:spPr>
      </p:pic>
    </p:spTree>
  </p:cSld>
  <p:clrMapOvr>
    <a:masterClrMapping/>
  </p:clrMapOvr>
  <p:transition spd="med">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Grp="1" noChangeArrowheads="1"/>
          </p:cNvSpPr>
          <p:nvPr>
            <p:ph type="title"/>
          </p:nvPr>
        </p:nvSpPr>
        <p:spPr/>
        <p:txBody>
          <a:bodyPr/>
          <a:lstStyle/>
          <a:p>
            <a:pPr algn="ctr" eaLnBrk="1" hangingPunct="1"/>
            <a:r>
              <a:rPr lang="en-US" dirty="0" smtClean="0"/>
              <a:t>Equipment</a:t>
            </a:r>
          </a:p>
        </p:txBody>
      </p:sp>
      <p:pic>
        <p:nvPicPr>
          <p:cNvPr id="33797" name="Picture 7" descr="PC090078"/>
          <p:cNvPicPr>
            <a:picLocks noGrp="1" noChangeAspect="1" noChangeArrowheads="1"/>
          </p:cNvPicPr>
          <p:nvPr>
            <p:ph sz="half" idx="1"/>
          </p:nvPr>
        </p:nvPicPr>
        <p:blipFill>
          <a:blip r:embed="rId3" cstate="print"/>
          <a:srcRect/>
          <a:stretch>
            <a:fillRect/>
          </a:stretch>
        </p:blipFill>
        <p:spPr>
          <a:xfrm>
            <a:off x="193675" y="2339975"/>
            <a:ext cx="4302125" cy="2868613"/>
          </a:xfrm>
          <a:noFill/>
        </p:spPr>
      </p:pic>
      <p:sp>
        <p:nvSpPr>
          <p:cNvPr id="33798" name="Rectangle 6"/>
          <p:cNvSpPr>
            <a:spLocks noGrp="1" noChangeArrowheads="1"/>
          </p:cNvSpPr>
          <p:nvPr>
            <p:ph sz="half" idx="2"/>
          </p:nvPr>
        </p:nvSpPr>
        <p:spPr/>
        <p:txBody>
          <a:bodyPr/>
          <a:lstStyle/>
          <a:p>
            <a:pPr eaLnBrk="1" hangingPunct="1"/>
            <a:r>
              <a:rPr lang="en-US" dirty="0" smtClean="0"/>
              <a:t>Vibration Satiation</a:t>
            </a:r>
          </a:p>
        </p:txBody>
      </p:sp>
      <p:sp>
        <p:nvSpPr>
          <p:cNvPr id="33799" name="Rectangle 9"/>
          <p:cNvSpPr>
            <a:spLocks noChangeArrowheads="1"/>
          </p:cNvSpPr>
          <p:nvPr/>
        </p:nvSpPr>
        <p:spPr bwMode="auto">
          <a:xfrm>
            <a:off x="0" y="0"/>
            <a:ext cx="9144000" cy="0"/>
          </a:xfrm>
          <a:prstGeom prst="rect">
            <a:avLst/>
          </a:prstGeom>
          <a:noFill/>
          <a:ln w="50800">
            <a:noFill/>
            <a:miter lim="800000"/>
            <a:headEnd/>
            <a:tailEnd type="none" w="med" len="lg"/>
          </a:ln>
        </p:spPr>
        <p:txBody>
          <a:bodyPr wrap="none" anchor="ctr">
            <a:spAutoFit/>
          </a:bodyPr>
          <a:lstStyle/>
          <a:p>
            <a:endParaRPr lang="en-US" dirty="0"/>
          </a:p>
        </p:txBody>
      </p:sp>
      <p:graphicFrame>
        <p:nvGraphicFramePr>
          <p:cNvPr id="33794" name="Object 8"/>
          <p:cNvGraphicFramePr>
            <a:graphicFrameLocks noChangeAspect="1"/>
          </p:cNvGraphicFramePr>
          <p:nvPr/>
        </p:nvGraphicFramePr>
        <p:xfrm>
          <a:off x="4687888" y="2405063"/>
          <a:ext cx="3878262" cy="2911475"/>
        </p:xfrm>
        <a:graphic>
          <a:graphicData uri="http://schemas.openxmlformats.org/presentationml/2006/ole">
            <p:oleObj spid="_x0000_s25602" r:id="rId4" imgW="11580952" imgH="8685714" progId="">
              <p:embed/>
            </p:oleObj>
          </a:graphicData>
        </a:graphic>
      </p:graphicFrame>
      <p:sp>
        <p:nvSpPr>
          <p:cNvPr id="33800" name="Text Box 10"/>
          <p:cNvSpPr txBox="1">
            <a:spLocks noChangeArrowheads="1"/>
          </p:cNvSpPr>
          <p:nvPr/>
        </p:nvSpPr>
        <p:spPr bwMode="auto">
          <a:xfrm>
            <a:off x="1346200" y="1892300"/>
            <a:ext cx="1962150" cy="366713"/>
          </a:xfrm>
          <a:prstGeom prst="rect">
            <a:avLst/>
          </a:prstGeom>
          <a:noFill/>
          <a:ln w="50800">
            <a:noFill/>
            <a:miter lim="800000"/>
            <a:headEnd/>
            <a:tailEnd type="none" w="med" len="lg"/>
          </a:ln>
        </p:spPr>
        <p:txBody>
          <a:bodyPr wrap="none">
            <a:spAutoFit/>
          </a:bodyPr>
          <a:lstStyle/>
          <a:p>
            <a:r>
              <a:rPr lang="en-US" b="1" dirty="0"/>
              <a:t>PIM Test Station</a:t>
            </a:r>
          </a:p>
        </p:txBody>
      </p:sp>
      <p:pic>
        <p:nvPicPr>
          <p:cNvPr id="33802" name="Picture 3"/>
          <p:cNvPicPr>
            <a:picLocks noChangeAspect="1" noChangeArrowheads="1"/>
          </p:cNvPicPr>
          <p:nvPr/>
        </p:nvPicPr>
        <p:blipFill>
          <a:blip r:embed="rId5" cstate="print"/>
          <a:srcRect/>
          <a:stretch>
            <a:fillRect/>
          </a:stretch>
        </p:blipFill>
        <p:spPr bwMode="auto">
          <a:xfrm>
            <a:off x="7848600" y="152400"/>
            <a:ext cx="1123950" cy="1128713"/>
          </a:xfrm>
          <a:prstGeom prst="rect">
            <a:avLst/>
          </a:prstGeom>
          <a:noFill/>
          <a:ln w="50800">
            <a:noFill/>
            <a:miter lim="800000"/>
            <a:headEnd/>
            <a:tailEnd type="none" w="med" len="lg"/>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New Switch Qualified</a:t>
            </a:r>
            <a:endParaRPr lang="en-US" dirty="0"/>
          </a:p>
        </p:txBody>
      </p:sp>
      <p:sp>
        <p:nvSpPr>
          <p:cNvPr id="4" name="Rectangle 4"/>
          <p:cNvSpPr txBox="1">
            <a:spLocks noChangeArrowheads="1"/>
          </p:cNvSpPr>
          <p:nvPr/>
        </p:nvSpPr>
        <p:spPr bwMode="auto">
          <a:xfrm>
            <a:off x="785786" y="1428736"/>
            <a:ext cx="6750066"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000100" y="1357298"/>
            <a:ext cx="6921895" cy="2554545"/>
          </a:xfrm>
          <a:prstGeom prst="rect">
            <a:avLst/>
          </a:prstGeom>
          <a:noFill/>
        </p:spPr>
        <p:txBody>
          <a:bodyPr wrap="none" rtlCol="0">
            <a:spAutoFit/>
          </a:bodyPr>
          <a:lstStyle/>
          <a:p>
            <a:r>
              <a:rPr lang="en-US" sz="3200" b="1" dirty="0" smtClean="0"/>
              <a:t>411HQ-730832 Qualification Status</a:t>
            </a:r>
          </a:p>
          <a:p>
            <a:pPr>
              <a:buFont typeface="Arial" pitchFamily="34" charset="0"/>
              <a:buChar char="•"/>
            </a:pPr>
            <a:endParaRPr lang="en-US" sz="3200" b="1" dirty="0" smtClean="0"/>
          </a:p>
          <a:p>
            <a:endParaRPr lang="en-US" sz="3200" b="1" dirty="0" smtClean="0"/>
          </a:p>
          <a:p>
            <a:endParaRPr lang="en-US" sz="3200" b="1" dirty="0" smtClean="0"/>
          </a:p>
          <a:p>
            <a:endParaRPr lang="en-US" sz="3200" b="1" dirty="0"/>
          </a:p>
        </p:txBody>
      </p:sp>
      <p:sp>
        <p:nvSpPr>
          <p:cNvPr id="6" name="TextBox 5"/>
          <p:cNvSpPr txBox="1"/>
          <p:nvPr/>
        </p:nvSpPr>
        <p:spPr>
          <a:xfrm>
            <a:off x="1403648" y="2348880"/>
            <a:ext cx="6192688" cy="2862322"/>
          </a:xfrm>
          <a:prstGeom prst="rect">
            <a:avLst/>
          </a:prstGeom>
          <a:noFill/>
        </p:spPr>
        <p:txBody>
          <a:bodyPr wrap="square" rtlCol="0">
            <a:spAutoFit/>
          </a:bodyPr>
          <a:lstStyle/>
          <a:p>
            <a:r>
              <a:rPr lang="en-US" b="1" u="sng" dirty="0" smtClean="0"/>
              <a:t>Successfully completed:</a:t>
            </a:r>
          </a:p>
          <a:p>
            <a:pPr lvl="1">
              <a:buFont typeface="Arial" pitchFamily="34" charset="0"/>
              <a:buChar char="•"/>
            </a:pPr>
            <a:r>
              <a:rPr lang="en-US" dirty="0" smtClean="0"/>
              <a:t>RF &amp; DC functional testing</a:t>
            </a:r>
          </a:p>
          <a:p>
            <a:pPr lvl="1">
              <a:buFont typeface="Arial" pitchFamily="34" charset="0"/>
              <a:buChar char="•"/>
            </a:pPr>
            <a:r>
              <a:rPr lang="en-US" dirty="0" smtClean="0"/>
              <a:t>Random Vibration</a:t>
            </a:r>
          </a:p>
          <a:p>
            <a:pPr lvl="1">
              <a:buFont typeface="Arial" pitchFamily="34" charset="0"/>
              <a:buChar char="•"/>
            </a:pPr>
            <a:r>
              <a:rPr lang="en-US" dirty="0" smtClean="0"/>
              <a:t>Sine Vibration</a:t>
            </a:r>
          </a:p>
          <a:p>
            <a:pPr lvl="1">
              <a:buFont typeface="Arial" pitchFamily="34" charset="0"/>
              <a:buChar char="•"/>
            </a:pPr>
            <a:r>
              <a:rPr lang="en-US" dirty="0" smtClean="0"/>
              <a:t>Mechanical Shock</a:t>
            </a:r>
          </a:p>
          <a:p>
            <a:pPr lvl="1">
              <a:buFont typeface="Arial" pitchFamily="34" charset="0"/>
              <a:buChar char="•"/>
            </a:pPr>
            <a:r>
              <a:rPr lang="en-US" dirty="0" smtClean="0"/>
              <a:t>Thermal Cycling</a:t>
            </a:r>
          </a:p>
          <a:p>
            <a:pPr lvl="1">
              <a:buFont typeface="Arial" pitchFamily="34" charset="0"/>
              <a:buChar char="•"/>
            </a:pPr>
            <a:r>
              <a:rPr lang="en-US" dirty="0" smtClean="0"/>
              <a:t>Thermal vacuum</a:t>
            </a:r>
          </a:p>
          <a:p>
            <a:pPr lvl="1">
              <a:buFont typeface="Arial" pitchFamily="34" charset="0"/>
              <a:buChar char="•"/>
            </a:pPr>
            <a:r>
              <a:rPr lang="en-US" dirty="0" smtClean="0"/>
              <a:t>Life Test, (100,000 cycles)</a:t>
            </a:r>
          </a:p>
          <a:p>
            <a:endParaRPr lang="en-US" dirty="0" smtClean="0"/>
          </a:p>
          <a:p>
            <a:endParaRPr lang="en-US" dirty="0" smtClean="0"/>
          </a:p>
        </p:txBody>
      </p:sp>
      <p:pic>
        <p:nvPicPr>
          <p:cNvPr id="21506" name="Picture 2"/>
          <p:cNvPicPr>
            <a:picLocks noChangeAspect="1" noChangeArrowheads="1"/>
          </p:cNvPicPr>
          <p:nvPr/>
        </p:nvPicPr>
        <p:blipFill>
          <a:blip r:embed="rId2" cstate="print"/>
          <a:srcRect/>
          <a:stretch>
            <a:fillRect/>
          </a:stretch>
        </p:blipFill>
        <p:spPr bwMode="auto">
          <a:xfrm rot="10800000">
            <a:off x="5857884" y="2428867"/>
            <a:ext cx="1928826" cy="3011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 Switch Block Assembly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1506" name="Picture 2"/>
          <p:cNvPicPr>
            <a:picLocks noChangeAspect="1" noChangeArrowheads="1"/>
          </p:cNvPicPr>
          <p:nvPr/>
        </p:nvPicPr>
        <p:blipFill>
          <a:blip r:embed="rId2" cstate="print"/>
          <a:srcRect/>
          <a:stretch>
            <a:fillRect/>
          </a:stretch>
        </p:blipFill>
        <p:spPr bwMode="auto">
          <a:xfrm>
            <a:off x="142844" y="571480"/>
            <a:ext cx="8551632" cy="56007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bwMode="auto">
          <a:xfrm>
            <a:off x="714348" y="990600"/>
            <a:ext cx="7515252" cy="2652714"/>
          </a:xfrm>
          <a:prstGeom prst="roundRect">
            <a:avLst>
              <a:gd name="adj" fmla="val 9033"/>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Switches</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&amp;</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Switch </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Blocks</a:t>
            </a:r>
          </a:p>
        </p:txBody>
      </p:sp>
      <p:sp>
        <p:nvSpPr>
          <p:cNvPr id="11" name="Rounded Rectangle 10"/>
          <p:cNvSpPr/>
          <p:nvPr/>
        </p:nvSpPr>
        <p:spPr bwMode="auto">
          <a:xfrm>
            <a:off x="857224" y="3643314"/>
            <a:ext cx="7315200" cy="2667000"/>
          </a:xfrm>
          <a:prstGeom prst="roundRect">
            <a:avLst>
              <a:gd name="adj" fmla="val 9033"/>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Matrices</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&amp; </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Systems</a:t>
            </a:r>
          </a:p>
        </p:txBody>
      </p:sp>
      <p:sp>
        <p:nvSpPr>
          <p:cNvPr id="7" name="Rounded Rectangle 6"/>
          <p:cNvSpPr/>
          <p:nvPr/>
        </p:nvSpPr>
        <p:spPr bwMode="auto">
          <a:xfrm>
            <a:off x="5357818" y="3857628"/>
            <a:ext cx="2667000" cy="2362200"/>
          </a:xfrm>
          <a:prstGeom prst="roundRect">
            <a:avLst>
              <a:gd name="adj" fmla="val 9033"/>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fontAlgn="base">
              <a:spcBef>
                <a:spcPct val="0"/>
              </a:spcBef>
              <a:spcAft>
                <a:spcPct val="0"/>
              </a:spcAft>
            </a:pPr>
            <a:r>
              <a:rPr lang="en-US" sz="2300" dirty="0" smtClean="0">
                <a:solidFill>
                  <a:schemeClr val="accent6">
                    <a:lumMod val="75000"/>
                  </a:schemeClr>
                </a:solidFill>
                <a:effectLst>
                  <a:outerShdw blurRad="38100" dist="38100" dir="2700000" algn="tl">
                    <a:srgbClr val="000000">
                      <a:alpha val="43137"/>
                    </a:srgbClr>
                  </a:outerShdw>
                </a:effectLst>
              </a:rPr>
              <a:t>Fiber Optic Matrices</a:t>
            </a:r>
          </a:p>
        </p:txBody>
      </p:sp>
      <p:sp>
        <p:nvSpPr>
          <p:cNvPr id="10" name="Rounded Rectangle 9"/>
          <p:cNvSpPr/>
          <p:nvPr/>
        </p:nvSpPr>
        <p:spPr bwMode="auto">
          <a:xfrm>
            <a:off x="1066800" y="1143000"/>
            <a:ext cx="2667000" cy="2438400"/>
          </a:xfrm>
          <a:prstGeom prst="roundRect">
            <a:avLst>
              <a:gd name="adj" fmla="val 9033"/>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000" dirty="0" smtClean="0">
                <a:solidFill>
                  <a:schemeClr val="accent3">
                    <a:lumMod val="50000"/>
                  </a:schemeClr>
                </a:solidFill>
                <a:effectLst>
                  <a:outerShdw blurRad="38100" dist="38100" dir="2700000" algn="tl">
                    <a:srgbClr val="000000">
                      <a:alpha val="43137"/>
                    </a:srgbClr>
                  </a:outerShdw>
                </a:effectLst>
              </a:rPr>
              <a:t>Commercial &amp; Military</a:t>
            </a:r>
          </a:p>
          <a:p>
            <a:pPr algn="ctr" defTabSz="914099"/>
            <a:r>
              <a:rPr lang="en-US" sz="2000" dirty="0" smtClean="0">
                <a:solidFill>
                  <a:schemeClr val="accent3">
                    <a:lumMod val="50000"/>
                  </a:schemeClr>
                </a:solidFill>
                <a:effectLst>
                  <a:outerShdw blurRad="38100" dist="38100" dir="2700000" algn="tl">
                    <a:srgbClr val="000000">
                      <a:alpha val="43137"/>
                    </a:srgbClr>
                  </a:outerShdw>
                </a:effectLst>
              </a:rPr>
              <a:t>Switches</a:t>
            </a:r>
          </a:p>
        </p:txBody>
      </p:sp>
      <p:sp>
        <p:nvSpPr>
          <p:cNvPr id="2" name="Title 1"/>
          <p:cNvSpPr>
            <a:spLocks noGrp="1"/>
          </p:cNvSpPr>
          <p:nvPr>
            <p:ph type="title"/>
          </p:nvPr>
        </p:nvSpPr>
        <p:spPr>
          <a:xfrm>
            <a:off x="2357422" y="0"/>
            <a:ext cx="3886200" cy="685800"/>
          </a:xfrm>
        </p:spPr>
        <p:txBody>
          <a:bodyPr/>
          <a:lstStyle/>
          <a:p>
            <a:pPr algn="ctr"/>
            <a:r>
              <a:rPr lang="en-US" i="1" dirty="0" smtClean="0"/>
              <a:t>Product Offering</a:t>
            </a:r>
            <a:endParaRPr lang="en-US" i="1" dirty="0"/>
          </a:p>
        </p:txBody>
      </p:sp>
      <p:sp>
        <p:nvSpPr>
          <p:cNvPr id="4" name="Rounded Rectangle 3"/>
          <p:cNvSpPr/>
          <p:nvPr/>
        </p:nvSpPr>
        <p:spPr bwMode="auto">
          <a:xfrm>
            <a:off x="5562600" y="4876800"/>
            <a:ext cx="2362200" cy="609601"/>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O-O-O Solutions </a:t>
            </a:r>
          </a:p>
          <a:p>
            <a:pPr algn="ctr" defTabSz="914099" fontAlgn="base">
              <a:spcBef>
                <a:spcPct val="0"/>
              </a:spcBef>
              <a:spcAft>
                <a:spcPct val="0"/>
              </a:spcAft>
            </a:pPr>
            <a:r>
              <a:rPr lang="en-US" sz="1200" i="1" dirty="0" smtClean="0">
                <a:solidFill>
                  <a:srgbClr val="FFFFFF"/>
                </a:solidFill>
                <a:effectLst>
                  <a:outerShdw blurRad="38100" dist="38100" dir="2700000" algn="tl">
                    <a:srgbClr val="000000">
                      <a:alpha val="43137"/>
                    </a:srgbClr>
                  </a:outerShdw>
                </a:effectLst>
              </a:rPr>
              <a:t>Switching in the Optical Domain</a:t>
            </a:r>
          </a:p>
        </p:txBody>
      </p:sp>
      <p:sp>
        <p:nvSpPr>
          <p:cNvPr id="5" name="Rounded Rectangle 4"/>
          <p:cNvSpPr/>
          <p:nvPr/>
        </p:nvSpPr>
        <p:spPr bwMode="auto">
          <a:xfrm>
            <a:off x="1071538" y="5286388"/>
            <a:ext cx="2667000"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Solid  State Matrices</a:t>
            </a:r>
          </a:p>
        </p:txBody>
      </p:sp>
      <p:sp>
        <p:nvSpPr>
          <p:cNvPr id="6" name="Rounded Rectangle 5"/>
          <p:cNvSpPr/>
          <p:nvPr/>
        </p:nvSpPr>
        <p:spPr bwMode="auto">
          <a:xfrm>
            <a:off x="1295400" y="1905000"/>
            <a:ext cx="2209800" cy="685799"/>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Electromechanical Switches</a:t>
            </a:r>
          </a:p>
        </p:txBody>
      </p:sp>
      <p:sp>
        <p:nvSpPr>
          <p:cNvPr id="8" name="Rounded Rectangle 7"/>
          <p:cNvSpPr/>
          <p:nvPr/>
        </p:nvSpPr>
        <p:spPr bwMode="auto">
          <a:xfrm>
            <a:off x="1066800" y="4038600"/>
            <a:ext cx="2667000" cy="882953"/>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Electromechanical Matrices</a:t>
            </a:r>
          </a:p>
        </p:txBody>
      </p:sp>
      <p:sp>
        <p:nvSpPr>
          <p:cNvPr id="9" name="Rounded Rectangle 8"/>
          <p:cNvSpPr/>
          <p:nvPr/>
        </p:nvSpPr>
        <p:spPr bwMode="auto">
          <a:xfrm>
            <a:off x="1295400" y="2743200"/>
            <a:ext cx="2201333" cy="685799"/>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Waveguide Switches</a:t>
            </a:r>
          </a:p>
        </p:txBody>
      </p:sp>
      <p:sp>
        <p:nvSpPr>
          <p:cNvPr id="13" name="Rounded Rectangle 12"/>
          <p:cNvSpPr/>
          <p:nvPr/>
        </p:nvSpPr>
        <p:spPr bwMode="auto">
          <a:xfrm>
            <a:off x="5410200" y="1143000"/>
            <a:ext cx="2667000" cy="2438400"/>
          </a:xfrm>
          <a:prstGeom prst="roundRect">
            <a:avLst>
              <a:gd name="adj" fmla="val 903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000" dirty="0" smtClean="0">
                <a:solidFill>
                  <a:schemeClr val="accent3">
                    <a:lumMod val="50000"/>
                  </a:schemeClr>
                </a:solidFill>
                <a:effectLst>
                  <a:outerShdw blurRad="38100" dist="38100" dir="2700000" algn="tl">
                    <a:srgbClr val="000000">
                      <a:alpha val="43137"/>
                    </a:srgbClr>
                  </a:outerShdw>
                </a:effectLst>
              </a:rPr>
              <a:t>Space Qualified</a:t>
            </a:r>
          </a:p>
          <a:p>
            <a:pPr algn="ctr" defTabSz="914099"/>
            <a:r>
              <a:rPr lang="en-US" sz="2000" dirty="0" smtClean="0">
                <a:solidFill>
                  <a:schemeClr val="accent3">
                    <a:lumMod val="50000"/>
                  </a:schemeClr>
                </a:solidFill>
                <a:effectLst>
                  <a:outerShdw blurRad="38100" dist="38100" dir="2700000" algn="tl">
                    <a:srgbClr val="000000">
                      <a:alpha val="43137"/>
                    </a:srgbClr>
                  </a:outerShdw>
                </a:effectLst>
              </a:rPr>
              <a:t>Switches</a:t>
            </a:r>
          </a:p>
        </p:txBody>
      </p:sp>
      <p:sp>
        <p:nvSpPr>
          <p:cNvPr id="14" name="Rounded Rectangle 13"/>
          <p:cNvSpPr/>
          <p:nvPr/>
        </p:nvSpPr>
        <p:spPr bwMode="auto">
          <a:xfrm>
            <a:off x="5638800" y="1905000"/>
            <a:ext cx="2201333" cy="685799"/>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Electromechanical Switches</a:t>
            </a:r>
          </a:p>
        </p:txBody>
      </p:sp>
      <p:sp>
        <p:nvSpPr>
          <p:cNvPr id="15" name="Rounded Rectangle 14"/>
          <p:cNvSpPr/>
          <p:nvPr/>
        </p:nvSpPr>
        <p:spPr bwMode="auto">
          <a:xfrm>
            <a:off x="5638800" y="2743200"/>
            <a:ext cx="2201333" cy="685799"/>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Waveguide Switches</a:t>
            </a:r>
          </a:p>
        </p:txBody>
      </p:sp>
      <p:sp>
        <p:nvSpPr>
          <p:cNvPr id="16" name="Rounded Rectangle 15"/>
          <p:cNvSpPr/>
          <p:nvPr/>
        </p:nvSpPr>
        <p:spPr bwMode="auto">
          <a:xfrm>
            <a:off x="5562600" y="5638800"/>
            <a:ext cx="2362200" cy="578153"/>
          </a:xfrm>
          <a:prstGeom prst="roundRect">
            <a:avLst>
              <a:gd name="adj" fmla="val 9033"/>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000" dirty="0" smtClean="0">
              <a:solidFill>
                <a:srgbClr val="FFFFFF"/>
              </a:solidFill>
              <a:effectLst>
                <a:outerShdw blurRad="38100" dist="38100" dir="2700000" algn="tl">
                  <a:srgbClr val="000000">
                    <a:alpha val="43137"/>
                  </a:srgbClr>
                </a:outerShdw>
              </a:effectLst>
            </a:endParaRPr>
          </a:p>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O-E-O Solutions</a:t>
            </a:r>
          </a:p>
          <a:p>
            <a:pPr lvl="0" algn="ctr" defTabSz="914099" fontAlgn="base">
              <a:spcBef>
                <a:spcPct val="0"/>
              </a:spcBef>
              <a:spcAft>
                <a:spcPct val="0"/>
              </a:spcAft>
            </a:pPr>
            <a:r>
              <a:rPr lang="en-US" sz="1200" i="1" dirty="0" smtClean="0">
                <a:solidFill>
                  <a:srgbClr val="FFFFFF"/>
                </a:solidFill>
                <a:effectLst>
                  <a:outerShdw blurRad="38100" dist="38100" dir="2700000" algn="tl">
                    <a:srgbClr val="000000">
                      <a:alpha val="43137"/>
                    </a:srgbClr>
                  </a:outerShdw>
                </a:effectLst>
              </a:rPr>
              <a:t>Switching in the Electrical Domain</a:t>
            </a:r>
          </a:p>
          <a:p>
            <a:pPr algn="ctr" defTabSz="914099" fontAlgn="base">
              <a:spcBef>
                <a:spcPct val="0"/>
              </a:spcBef>
              <a:spcAft>
                <a:spcPct val="0"/>
              </a:spcAft>
            </a:pPr>
            <a:endParaRPr lang="en-US" sz="2000" dirty="0" smtClean="0">
              <a:solidFill>
                <a:srgbClr val="FFFFFF"/>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84" y="0"/>
            <a:ext cx="3886200" cy="685800"/>
          </a:xfrm>
        </p:spPr>
        <p:txBody>
          <a:bodyPr/>
          <a:lstStyle/>
          <a:p>
            <a:pPr algn="ctr"/>
            <a:r>
              <a:rPr lang="en-US" i="1" dirty="0" smtClean="0"/>
              <a:t>Product Offering</a:t>
            </a:r>
            <a:endParaRPr lang="en-US" i="1" dirty="0"/>
          </a:p>
        </p:txBody>
      </p:sp>
      <p:sp>
        <p:nvSpPr>
          <p:cNvPr id="13" name="Rounded Rectangle 12"/>
          <p:cNvSpPr/>
          <p:nvPr/>
        </p:nvSpPr>
        <p:spPr bwMode="auto">
          <a:xfrm>
            <a:off x="0" y="714356"/>
            <a:ext cx="9144000" cy="5000660"/>
          </a:xfrm>
          <a:prstGeom prst="roundRect">
            <a:avLst>
              <a:gd name="adj" fmla="val 9033"/>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000" dirty="0" smtClean="0">
                <a:solidFill>
                  <a:schemeClr val="accent3">
                    <a:lumMod val="50000"/>
                  </a:schemeClr>
                </a:solidFill>
                <a:effectLst>
                  <a:outerShdw blurRad="38100" dist="38100" dir="2700000" algn="tl">
                    <a:srgbClr val="000000">
                      <a:alpha val="43137"/>
                    </a:srgbClr>
                  </a:outerShdw>
                </a:effectLst>
              </a:rPr>
              <a:t>Space Qualified Switches</a:t>
            </a:r>
          </a:p>
        </p:txBody>
      </p:sp>
      <p:sp>
        <p:nvSpPr>
          <p:cNvPr id="14" name="Rounded Rectangle 13"/>
          <p:cNvSpPr/>
          <p:nvPr/>
        </p:nvSpPr>
        <p:spPr bwMode="auto">
          <a:xfrm>
            <a:off x="1428728" y="1214422"/>
            <a:ext cx="2201333" cy="685799"/>
          </a:xfrm>
          <a:prstGeom prst="roundRect">
            <a:avLst>
              <a:gd name="adj" fmla="val 9033"/>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Electromechanical Coaxial Switches</a:t>
            </a:r>
          </a:p>
        </p:txBody>
      </p:sp>
      <p:sp>
        <p:nvSpPr>
          <p:cNvPr id="15" name="Rounded Rectangle 14"/>
          <p:cNvSpPr/>
          <p:nvPr/>
        </p:nvSpPr>
        <p:spPr bwMode="auto">
          <a:xfrm>
            <a:off x="5357818" y="1285860"/>
            <a:ext cx="2201333" cy="685799"/>
          </a:xfrm>
          <a:prstGeom prst="roundRect">
            <a:avLst>
              <a:gd name="adj" fmla="val 9033"/>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2000" dirty="0" smtClean="0">
                <a:solidFill>
                  <a:srgbClr val="FFFFFF"/>
                </a:solidFill>
                <a:effectLst>
                  <a:outerShdw blurRad="38100" dist="38100" dir="2700000" algn="tl">
                    <a:srgbClr val="000000">
                      <a:alpha val="43137"/>
                    </a:srgbClr>
                  </a:outerShdw>
                </a:effectLst>
              </a:rPr>
              <a:t>Waveguide Switches</a:t>
            </a:r>
          </a:p>
        </p:txBody>
      </p:sp>
      <p:pic>
        <p:nvPicPr>
          <p:cNvPr id="25" name="Picture 31"/>
          <p:cNvPicPr>
            <a:picLocks noChangeAspect="1" noChangeArrowheads="1"/>
          </p:cNvPicPr>
          <p:nvPr/>
        </p:nvPicPr>
        <p:blipFill>
          <a:blip r:embed="rId3" cstate="print"/>
          <a:srcRect/>
          <a:stretch>
            <a:fillRect/>
          </a:stretch>
        </p:blipFill>
        <p:spPr bwMode="auto">
          <a:xfrm>
            <a:off x="3714744" y="3571876"/>
            <a:ext cx="628650" cy="7759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6" name="Rounded Rectangle 25"/>
          <p:cNvSpPr/>
          <p:nvPr/>
        </p:nvSpPr>
        <p:spPr bwMode="auto">
          <a:xfrm>
            <a:off x="1142976" y="2143116"/>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SPDT </a:t>
            </a:r>
            <a:r>
              <a:rPr lang="en-US" sz="1050" dirty="0" smtClean="0">
                <a:solidFill>
                  <a:srgbClr val="FFFFFF"/>
                </a:solidFill>
                <a:effectLst>
                  <a:outerShdw blurRad="38100" dist="38100" dir="2700000" algn="tl">
                    <a:srgbClr val="000000">
                      <a:alpha val="43137"/>
                    </a:srgbClr>
                  </a:outerShdw>
                </a:effectLst>
              </a:rPr>
              <a:t>(SMA,TNC Connectors)</a:t>
            </a:r>
          </a:p>
        </p:txBody>
      </p:sp>
      <p:sp>
        <p:nvSpPr>
          <p:cNvPr id="27" name="Rounded Rectangle 26"/>
          <p:cNvSpPr/>
          <p:nvPr/>
        </p:nvSpPr>
        <p:spPr bwMode="auto">
          <a:xfrm>
            <a:off x="1500166" y="3714752"/>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HP T-Switch </a:t>
            </a:r>
            <a:r>
              <a:rPr lang="en-US" sz="1050" dirty="0" smtClean="0">
                <a:solidFill>
                  <a:srgbClr val="FFFFFF"/>
                </a:solidFill>
                <a:effectLst>
                  <a:outerShdw blurRad="38100" dist="38100" dir="2700000" algn="tl">
                    <a:srgbClr val="000000">
                      <a:alpha val="43137"/>
                    </a:srgbClr>
                  </a:outerShdw>
                </a:effectLst>
              </a:rPr>
              <a:t>(TNC Connectors) </a:t>
            </a:r>
          </a:p>
        </p:txBody>
      </p:sp>
      <p:sp>
        <p:nvSpPr>
          <p:cNvPr id="28" name="Rounded Rectangle 27"/>
          <p:cNvSpPr/>
          <p:nvPr/>
        </p:nvSpPr>
        <p:spPr bwMode="auto">
          <a:xfrm>
            <a:off x="1500166" y="4643446"/>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PCB Mount Switches</a:t>
            </a:r>
          </a:p>
        </p:txBody>
      </p:sp>
      <p:sp>
        <p:nvSpPr>
          <p:cNvPr id="29" name="Rounded Rectangle 28"/>
          <p:cNvSpPr/>
          <p:nvPr/>
        </p:nvSpPr>
        <p:spPr bwMode="auto">
          <a:xfrm>
            <a:off x="1142976" y="3214686"/>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Transfer </a:t>
            </a:r>
            <a:r>
              <a:rPr lang="en-US" sz="1050" dirty="0" smtClean="0">
                <a:solidFill>
                  <a:srgbClr val="FFFFFF"/>
                </a:solidFill>
                <a:effectLst>
                  <a:outerShdw blurRad="38100" dist="38100" dir="2700000" algn="tl">
                    <a:srgbClr val="000000">
                      <a:alpha val="43137"/>
                    </a:srgbClr>
                  </a:outerShdw>
                </a:effectLst>
              </a:rPr>
              <a:t>(SMA, TNC Connectors )</a:t>
            </a:r>
          </a:p>
        </p:txBody>
      </p:sp>
      <p:sp>
        <p:nvSpPr>
          <p:cNvPr id="30" name="Rounded Rectangle 29"/>
          <p:cNvSpPr/>
          <p:nvPr/>
        </p:nvSpPr>
        <p:spPr bwMode="auto">
          <a:xfrm>
            <a:off x="1214414" y="4214818"/>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T-Switch </a:t>
            </a:r>
            <a:r>
              <a:rPr lang="en-US" sz="1050" dirty="0" smtClean="0">
                <a:solidFill>
                  <a:srgbClr val="FFFFFF"/>
                </a:solidFill>
                <a:effectLst>
                  <a:outerShdw blurRad="38100" dist="38100" dir="2700000" algn="tl">
                    <a:srgbClr val="000000">
                      <a:alpha val="43137"/>
                    </a:srgbClr>
                  </a:outerShdw>
                </a:effectLst>
              </a:rPr>
              <a:t>(SMA Connectors )</a:t>
            </a:r>
          </a:p>
        </p:txBody>
      </p:sp>
      <p:sp>
        <p:nvSpPr>
          <p:cNvPr id="31" name="Rounded Rectangle 30"/>
          <p:cNvSpPr/>
          <p:nvPr/>
        </p:nvSpPr>
        <p:spPr bwMode="auto">
          <a:xfrm>
            <a:off x="1214414" y="5143512"/>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Iso-Switches</a:t>
            </a:r>
          </a:p>
        </p:txBody>
      </p:sp>
      <p:cxnSp>
        <p:nvCxnSpPr>
          <p:cNvPr id="34" name="Straight Connector 33"/>
          <p:cNvCxnSpPr/>
          <p:nvPr/>
        </p:nvCxnSpPr>
        <p:spPr>
          <a:xfrm>
            <a:off x="3733800" y="5562600"/>
            <a:ext cx="152400" cy="1588"/>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3733800" y="3429000"/>
            <a:ext cx="152400" cy="1588"/>
          </a:xfrm>
          <a:prstGeom prst="line">
            <a:avLst/>
          </a:prstGeom>
        </p:spPr>
        <p:style>
          <a:lnRef idx="2">
            <a:schemeClr val="accent2"/>
          </a:lnRef>
          <a:fillRef idx="0">
            <a:schemeClr val="accent2"/>
          </a:fillRef>
          <a:effectRef idx="1">
            <a:schemeClr val="accent2"/>
          </a:effectRef>
          <a:fontRef idx="minor">
            <a:schemeClr val="tx1"/>
          </a:fontRef>
        </p:style>
      </p:cxnSp>
      <p:pic>
        <p:nvPicPr>
          <p:cNvPr id="22" name="Picture 17" descr="wr-51"/>
          <p:cNvPicPr>
            <a:picLocks noChangeAspect="1" noChangeArrowheads="1"/>
          </p:cNvPicPr>
          <p:nvPr/>
        </p:nvPicPr>
        <p:blipFill>
          <a:blip r:embed="rId4" cstate="print"/>
          <a:srcRect/>
          <a:stretch>
            <a:fillRect/>
          </a:stretch>
        </p:blipFill>
        <p:spPr bwMode="auto">
          <a:xfrm>
            <a:off x="7786710" y="3214686"/>
            <a:ext cx="800480" cy="6261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4"/>
          <p:cNvPicPr>
            <a:picLocks noChangeAspect="1" noChangeArrowheads="1"/>
          </p:cNvPicPr>
          <p:nvPr/>
        </p:nvPicPr>
        <p:blipFill>
          <a:blip r:embed="rId5" cstate="print"/>
          <a:srcRect/>
          <a:stretch>
            <a:fillRect/>
          </a:stretch>
        </p:blipFill>
        <p:spPr bwMode="auto">
          <a:xfrm>
            <a:off x="357158" y="2071678"/>
            <a:ext cx="718453" cy="496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5"/>
          <p:cNvPicPr>
            <a:picLocks noChangeAspect="1" noChangeArrowheads="1"/>
          </p:cNvPicPr>
          <p:nvPr/>
        </p:nvPicPr>
        <p:blipFill>
          <a:blip r:embed="rId6" cstate="print"/>
          <a:srcRect/>
          <a:stretch>
            <a:fillRect/>
          </a:stretch>
        </p:blipFill>
        <p:spPr>
          <a:xfrm>
            <a:off x="500034" y="3143248"/>
            <a:ext cx="64418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482" name="Picture 2"/>
          <p:cNvPicPr>
            <a:picLocks noChangeAspect="1" noChangeArrowheads="1"/>
          </p:cNvPicPr>
          <p:nvPr/>
        </p:nvPicPr>
        <p:blipFill>
          <a:blip r:embed="rId7" cstate="print"/>
          <a:srcRect/>
          <a:stretch>
            <a:fillRect/>
          </a:stretch>
        </p:blipFill>
        <p:spPr bwMode="auto">
          <a:xfrm>
            <a:off x="571472" y="4143380"/>
            <a:ext cx="637442" cy="571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483" name="Picture 3"/>
          <p:cNvPicPr>
            <a:picLocks noChangeAspect="1" noChangeArrowheads="1"/>
          </p:cNvPicPr>
          <p:nvPr/>
        </p:nvPicPr>
        <p:blipFill>
          <a:blip r:embed="rId8" cstate="print"/>
          <a:srcRect/>
          <a:stretch>
            <a:fillRect/>
          </a:stretch>
        </p:blipFill>
        <p:spPr bwMode="auto">
          <a:xfrm>
            <a:off x="3714744" y="4429131"/>
            <a:ext cx="714380" cy="6824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noChangeArrowheads="1"/>
          </p:cNvPicPr>
          <p:nvPr/>
        </p:nvPicPr>
        <p:blipFill>
          <a:blip r:embed="rId9" cstate="print"/>
          <a:srcRect/>
          <a:stretch>
            <a:fillRect/>
          </a:stretch>
        </p:blipFill>
        <p:spPr bwMode="auto">
          <a:xfrm>
            <a:off x="4857752" y="2714620"/>
            <a:ext cx="405000"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Rounded Rectangle 38"/>
          <p:cNvSpPr/>
          <p:nvPr/>
        </p:nvSpPr>
        <p:spPr bwMode="auto">
          <a:xfrm>
            <a:off x="5572132" y="2214554"/>
            <a:ext cx="2209800" cy="304799"/>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Transfer Switches</a:t>
            </a:r>
            <a:endParaRPr lang="en-US" sz="1050" dirty="0" smtClean="0">
              <a:solidFill>
                <a:srgbClr val="FFFFFF"/>
              </a:solidFill>
              <a:effectLst>
                <a:outerShdw blurRad="38100" dist="38100" dir="2700000" algn="tl">
                  <a:srgbClr val="000000">
                    <a:alpha val="43137"/>
                  </a:srgbClr>
                </a:outerShdw>
              </a:effectLst>
            </a:endParaRPr>
          </a:p>
        </p:txBody>
      </p:sp>
      <p:sp>
        <p:nvSpPr>
          <p:cNvPr id="40" name="Rounded Rectangle 39"/>
          <p:cNvSpPr/>
          <p:nvPr/>
        </p:nvSpPr>
        <p:spPr bwMode="auto">
          <a:xfrm>
            <a:off x="5286380" y="2857496"/>
            <a:ext cx="2209800" cy="304799"/>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R - Switches</a:t>
            </a:r>
            <a:endParaRPr lang="en-US" sz="1050" dirty="0" smtClean="0">
              <a:solidFill>
                <a:srgbClr val="FFFFFF"/>
              </a:solidFill>
              <a:effectLst>
                <a:outerShdw blurRad="38100" dist="38100" dir="2700000" algn="tl">
                  <a:srgbClr val="000000">
                    <a:alpha val="43137"/>
                  </a:srgbClr>
                </a:outerShdw>
              </a:effectLst>
            </a:endParaRPr>
          </a:p>
        </p:txBody>
      </p:sp>
      <p:sp>
        <p:nvSpPr>
          <p:cNvPr id="41" name="Rounded Rectangle 40"/>
          <p:cNvSpPr/>
          <p:nvPr/>
        </p:nvSpPr>
        <p:spPr bwMode="auto">
          <a:xfrm>
            <a:off x="5572132" y="3357562"/>
            <a:ext cx="2209800" cy="304799"/>
          </a:xfrm>
          <a:prstGeom prst="roundRect">
            <a:avLst>
              <a:gd name="adj" fmla="val 9033"/>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Switch Packs</a:t>
            </a:r>
            <a:endParaRPr lang="en-US" sz="1050" dirty="0" smtClean="0">
              <a:solidFill>
                <a:srgbClr val="FFFFFF"/>
              </a:solidFill>
              <a:effectLst>
                <a:outerShdw blurRad="38100" dist="38100" dir="2700000" algn="tl">
                  <a:srgbClr val="000000">
                    <a:alpha val="43137"/>
                  </a:srgbClr>
                </a:outerShdw>
              </a:effectLst>
            </a:endParaRPr>
          </a:p>
        </p:txBody>
      </p:sp>
      <p:pic>
        <p:nvPicPr>
          <p:cNvPr id="45" name="Picture 7"/>
          <p:cNvPicPr>
            <a:picLocks noChangeAspect="1" noChangeArrowheads="1"/>
          </p:cNvPicPr>
          <p:nvPr/>
        </p:nvPicPr>
        <p:blipFill>
          <a:blip r:embed="rId10" cstate="print"/>
          <a:srcRect/>
          <a:stretch>
            <a:fillRect/>
          </a:stretch>
        </p:blipFill>
        <p:spPr bwMode="auto">
          <a:xfrm>
            <a:off x="571472" y="5072074"/>
            <a:ext cx="650488"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 name="Rounded Rectangle 45"/>
          <p:cNvSpPr/>
          <p:nvPr/>
        </p:nvSpPr>
        <p:spPr bwMode="auto">
          <a:xfrm>
            <a:off x="1428728" y="2714620"/>
            <a:ext cx="2209800" cy="304799"/>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a:r>
              <a:rPr lang="en-US" sz="1400" dirty="0" smtClean="0">
                <a:solidFill>
                  <a:srgbClr val="FFFFFF"/>
                </a:solidFill>
                <a:effectLst>
                  <a:outerShdw blurRad="38100" dist="38100" dir="2700000" algn="tl">
                    <a:srgbClr val="000000">
                      <a:alpha val="43137"/>
                    </a:srgbClr>
                  </a:outerShdw>
                </a:effectLst>
              </a:rPr>
              <a:t>2/3 </a:t>
            </a:r>
            <a:r>
              <a:rPr lang="en-US" sz="1050" dirty="0" smtClean="0">
                <a:solidFill>
                  <a:srgbClr val="FFFFFF"/>
                </a:solidFill>
                <a:effectLst>
                  <a:outerShdw blurRad="38100" dist="38100" dir="2700000" algn="tl">
                    <a:srgbClr val="000000">
                      <a:alpha val="43137"/>
                    </a:srgbClr>
                  </a:outerShdw>
                </a:effectLst>
              </a:rPr>
              <a:t>(SMA,TNC Connectors)</a:t>
            </a:r>
          </a:p>
        </p:txBody>
      </p:sp>
      <p:pic>
        <p:nvPicPr>
          <p:cNvPr id="47" name="Picture 6"/>
          <p:cNvPicPr>
            <a:picLocks noChangeAspect="1" noChangeArrowheads="1"/>
          </p:cNvPicPr>
          <p:nvPr/>
        </p:nvPicPr>
        <p:blipFill>
          <a:blip r:embed="rId11" cstate="print"/>
          <a:srcRect/>
          <a:stretch>
            <a:fillRect/>
          </a:stretch>
        </p:blipFill>
        <p:spPr bwMode="auto">
          <a:xfrm>
            <a:off x="3643306" y="2643182"/>
            <a:ext cx="722237" cy="53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descr="Picture1.png"/>
          <p:cNvPicPr>
            <a:picLocks noChangeAspect="1"/>
          </p:cNvPicPr>
          <p:nvPr/>
        </p:nvPicPr>
        <p:blipFill>
          <a:blip r:embed="rId12" cstate="print"/>
          <a:stretch>
            <a:fillRect/>
          </a:stretch>
        </p:blipFill>
        <p:spPr>
          <a:xfrm>
            <a:off x="7786710" y="2071678"/>
            <a:ext cx="499831" cy="7070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0" name="Oval 49"/>
          <p:cNvSpPr/>
          <p:nvPr/>
        </p:nvSpPr>
        <p:spPr bwMode="auto">
          <a:xfrm>
            <a:off x="4929190" y="3786190"/>
            <a:ext cx="3810000" cy="1928826"/>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0" rIns="91436" bIns="45718" numCol="1" rtlCol="0" anchor="b" anchorCtr="1" compatLnSpc="1">
            <a:prstTxWarp prst="textNoShape">
              <a:avLst/>
            </a:prstTxWarp>
            <a:scene3d>
              <a:camera prst="orthographicFront"/>
              <a:lightRig rig="soft" dir="t">
                <a:rot lat="0" lon="0" rev="10800000"/>
              </a:lightRig>
            </a:scene3d>
            <a:sp3d>
              <a:bevelT w="27940" h="12700"/>
              <a:contourClr>
                <a:srgbClr val="DDDDDD"/>
              </a:contourClr>
            </a:sp3d>
          </a:bodyPr>
          <a:lstStyle/>
          <a:p>
            <a:pPr algn="ctr" defTabSz="914099" fontAlgn="base">
              <a:spcBef>
                <a:spcPct val="0"/>
              </a:spcBef>
              <a:spcAft>
                <a:spcPct val="0"/>
              </a:spcAft>
            </a:pPr>
            <a:r>
              <a:rPr lang="en-US" sz="1400" b="1" spc="150" dirty="0" smtClean="0">
                <a:ln w="11430"/>
                <a:solidFill>
                  <a:srgbClr val="F8F8F8"/>
                </a:solidFill>
                <a:effectLst>
                  <a:outerShdw blurRad="25400" algn="tl" rotWithShape="0">
                    <a:srgbClr val="000000">
                      <a:alpha val="43000"/>
                    </a:srgbClr>
                  </a:outerShdw>
                </a:effectLst>
                <a:latin typeface="Segoe" pitchFamily="34" charset="0"/>
              </a:rPr>
              <a:t>Switch Blocks </a:t>
            </a:r>
          </a:p>
          <a:p>
            <a:pPr algn="ctr" defTabSz="914099" fontAlgn="base">
              <a:spcBef>
                <a:spcPct val="0"/>
              </a:spcBef>
              <a:spcAft>
                <a:spcPct val="0"/>
              </a:spcAft>
            </a:pPr>
            <a:r>
              <a:rPr lang="en-US" sz="1400" b="1" spc="150" dirty="0" smtClean="0">
                <a:ln w="11430"/>
                <a:solidFill>
                  <a:srgbClr val="F8F8F8"/>
                </a:solidFill>
                <a:effectLst>
                  <a:outerShdw blurRad="25400" algn="tl" rotWithShape="0">
                    <a:srgbClr val="000000">
                      <a:alpha val="43000"/>
                    </a:srgbClr>
                  </a:outerShdw>
                </a:effectLst>
                <a:latin typeface="Segoe" pitchFamily="34" charset="0"/>
              </a:rPr>
              <a:t>And Subsystems</a:t>
            </a:r>
          </a:p>
        </p:txBody>
      </p:sp>
      <p:pic>
        <p:nvPicPr>
          <p:cNvPr id="276484" name="Picture 4"/>
          <p:cNvPicPr>
            <a:picLocks noChangeAspect="1" noChangeArrowheads="1"/>
          </p:cNvPicPr>
          <p:nvPr/>
        </p:nvPicPr>
        <p:blipFill>
          <a:blip r:embed="rId13" cstate="print"/>
          <a:srcRect/>
          <a:stretch>
            <a:fillRect/>
          </a:stretch>
        </p:blipFill>
        <p:spPr bwMode="auto">
          <a:xfrm>
            <a:off x="5143504" y="4195269"/>
            <a:ext cx="1100126" cy="7005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485" name="Picture 5"/>
          <p:cNvPicPr>
            <a:picLocks noChangeAspect="1" noChangeArrowheads="1"/>
          </p:cNvPicPr>
          <p:nvPr/>
        </p:nvPicPr>
        <p:blipFill>
          <a:blip r:embed="rId14" cstate="print"/>
          <a:srcRect/>
          <a:stretch>
            <a:fillRect/>
          </a:stretch>
        </p:blipFill>
        <p:spPr bwMode="auto">
          <a:xfrm>
            <a:off x="6572264" y="4000504"/>
            <a:ext cx="551741" cy="5944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6486" name="Picture 6"/>
          <p:cNvPicPr>
            <a:picLocks noChangeAspect="1" noChangeArrowheads="1"/>
          </p:cNvPicPr>
          <p:nvPr/>
        </p:nvPicPr>
        <p:blipFill>
          <a:blip r:embed="rId15" cstate="print"/>
          <a:srcRect/>
          <a:stretch>
            <a:fillRect/>
          </a:stretch>
        </p:blipFill>
        <p:spPr bwMode="auto">
          <a:xfrm>
            <a:off x="7286644" y="4286256"/>
            <a:ext cx="1117383" cy="6296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dowstr"/>
          <p:cNvPicPr>
            <a:picLocks noChangeAspect="1" noChangeArrowheads="1"/>
          </p:cNvPicPr>
          <p:nvPr/>
        </p:nvPicPr>
        <p:blipFill>
          <a:blip r:embed="rId2" cstate="print"/>
          <a:srcRect/>
          <a:stretch>
            <a:fillRect/>
          </a:stretch>
        </p:blipFill>
        <p:spPr bwMode="auto">
          <a:xfrm>
            <a:off x="428596" y="1214422"/>
            <a:ext cx="3354079" cy="2514600"/>
          </a:xfrm>
          <a:prstGeom prst="rect">
            <a:avLst/>
          </a:prstGeom>
          <a:noFill/>
        </p:spPr>
      </p:pic>
      <p:sp>
        <p:nvSpPr>
          <p:cNvPr id="177157" name="Rectangle 5"/>
          <p:cNvSpPr>
            <a:spLocks noChangeArrowheads="1"/>
          </p:cNvSpPr>
          <p:nvPr/>
        </p:nvSpPr>
        <p:spPr bwMode="auto">
          <a:xfrm>
            <a:off x="-785850" y="184666"/>
            <a:ext cx="8229599" cy="470387"/>
          </a:xfrm>
          <a:prstGeom prst="rect">
            <a:avLst/>
          </a:prstGeom>
          <a:noFill/>
          <a:ln w="9525" algn="ctr">
            <a:noFill/>
            <a:miter lim="800000"/>
            <a:headEnd/>
            <a:tailEnd/>
          </a:ln>
          <a:effectLst/>
        </p:spPr>
        <p:txBody>
          <a:bodyPr wrap="square" lIns="100079" tIns="50039" rIns="100079" bIns="50039" anchor="ctr">
            <a:spAutoFit/>
            <a:flatTx/>
          </a:bodyPr>
          <a:lstStyle/>
          <a:p>
            <a:pPr algn="ctr"/>
            <a:r>
              <a:rPr lang="en-US" sz="2400" b="1" i="1" u="none" dirty="0" smtClean="0">
                <a:solidFill>
                  <a:schemeClr val="accent1">
                    <a:lumMod val="40000"/>
                    <a:lumOff val="60000"/>
                  </a:schemeClr>
                </a:solidFill>
              </a:rPr>
              <a:t> Microwave Switch Business Since 1946</a:t>
            </a:r>
            <a:endParaRPr lang="en-US" sz="2400" i="1" dirty="0">
              <a:solidFill>
                <a:schemeClr val="accent1">
                  <a:lumMod val="40000"/>
                  <a:lumOff val="60000"/>
                </a:schemeClr>
              </a:solidFill>
            </a:endParaRPr>
          </a:p>
        </p:txBody>
      </p:sp>
      <p:sp>
        <p:nvSpPr>
          <p:cNvPr id="8" name="Title 1"/>
          <p:cNvSpPr txBox="1">
            <a:spLocks/>
          </p:cNvSpPr>
          <p:nvPr/>
        </p:nvSpPr>
        <p:spPr>
          <a:xfrm>
            <a:off x="785786" y="3857628"/>
            <a:ext cx="2514600" cy="997196"/>
          </a:xfrm>
          <a:prstGeom prst="rect">
            <a:avLst/>
          </a:prstGeom>
        </p:spPr>
        <p:txBody>
          <a:bodyPr vert="horz" wrap="square" lIns="0" tIns="0" rIns="0" bIns="0" rtlCol="0" anchor="t">
            <a:spAutoFit/>
          </a:bodyPr>
          <a:lstStyle/>
          <a:p>
            <a:pPr marL="0" marR="0" lvl="0" indent="0" algn="ctr" defTabSz="914363" rtl="0" eaLnBrk="1" fontAlgn="auto" latinLnBrk="0" hangingPunct="1">
              <a:lnSpc>
                <a:spcPct val="90000"/>
              </a:lnSpc>
              <a:spcBef>
                <a:spcPct val="0"/>
              </a:spcBef>
              <a:spcAft>
                <a:spcPts val="0"/>
              </a:spcAft>
              <a:buClrTx/>
              <a:buSzTx/>
              <a:buFontTx/>
              <a:buNone/>
              <a:tabLst/>
              <a:defRPr/>
            </a:pPr>
            <a:r>
              <a:rPr kumimoji="0" lang="en-US" sz="2400" b="1" i="1" u="none" strike="noStrike" kern="1200" cap="none" spc="-150" normalizeH="0" baseline="0" noProof="0" dirty="0" smtClean="0">
                <a:ln w="3175">
                  <a:noFill/>
                </a:ln>
                <a:uLnTx/>
                <a:uFillTx/>
                <a:latin typeface="+mj-lt"/>
                <a:ea typeface="+mn-ea"/>
                <a:cs typeface="Arial" charset="0"/>
              </a:rPr>
              <a:t>This is a view of the bug, Paul Dow’s</a:t>
            </a:r>
          </a:p>
          <a:p>
            <a:pPr marL="0" marR="0" lvl="0" indent="0" algn="ctr" defTabSz="914363" rtl="0" eaLnBrk="1" fontAlgn="auto" latinLnBrk="0" hangingPunct="1">
              <a:lnSpc>
                <a:spcPct val="90000"/>
              </a:lnSpc>
              <a:spcBef>
                <a:spcPct val="0"/>
              </a:spcBef>
              <a:spcAft>
                <a:spcPts val="0"/>
              </a:spcAft>
              <a:buClrTx/>
              <a:buSzTx/>
              <a:buFontTx/>
              <a:buNone/>
              <a:tabLst/>
              <a:defRPr/>
            </a:pPr>
            <a:r>
              <a:rPr lang="en-US" sz="2400" b="1" i="1" spc="-150" dirty="0" smtClean="0">
                <a:ln w="3175">
                  <a:noFill/>
                </a:ln>
                <a:latin typeface="+mj-lt"/>
                <a:cs typeface="Arial" charset="0"/>
              </a:rPr>
              <a:t>titled  Dow Key</a:t>
            </a:r>
            <a:endParaRPr kumimoji="0" lang="en-US" sz="2400" b="1" i="1" u="none" strike="noStrike" kern="1200" cap="none" spc="-150" normalizeH="0" baseline="0" noProof="0" dirty="0">
              <a:ln w="3175">
                <a:noFill/>
              </a:ln>
              <a:uLnTx/>
              <a:uFillTx/>
              <a:latin typeface="+mj-lt"/>
              <a:ea typeface="+mn-ea"/>
              <a:cs typeface="Arial" charset="0"/>
            </a:endParaRPr>
          </a:p>
        </p:txBody>
      </p:sp>
      <p:pic>
        <p:nvPicPr>
          <p:cNvPr id="10" name="Picture 6" descr="Dow Key"/>
          <p:cNvPicPr>
            <a:picLocks noChangeAspect="1" noChangeArrowheads="1"/>
          </p:cNvPicPr>
          <p:nvPr/>
        </p:nvPicPr>
        <p:blipFill>
          <a:blip r:embed="rId3" cstate="print"/>
          <a:srcRect/>
          <a:stretch>
            <a:fillRect/>
          </a:stretch>
        </p:blipFill>
        <p:spPr bwMode="auto">
          <a:xfrm>
            <a:off x="3857620" y="1740691"/>
            <a:ext cx="5286380" cy="3964786"/>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DKM Space Product Offering</a:t>
            </a:r>
            <a:endParaRPr lang="en-US"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2530" name="Picture 2"/>
          <p:cNvPicPr>
            <a:picLocks noChangeAspect="1" noChangeArrowheads="1"/>
          </p:cNvPicPr>
          <p:nvPr/>
        </p:nvPicPr>
        <p:blipFill>
          <a:blip r:embed="rId2" cstate="print"/>
          <a:srcRect/>
          <a:stretch>
            <a:fillRect/>
          </a:stretch>
        </p:blipFill>
        <p:spPr bwMode="auto">
          <a:xfrm>
            <a:off x="1071538" y="785794"/>
            <a:ext cx="5829324" cy="3751434"/>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a:stretch>
            <a:fillRect/>
          </a:stretch>
        </p:blipFill>
        <p:spPr bwMode="auto">
          <a:xfrm>
            <a:off x="2285984" y="4357694"/>
            <a:ext cx="3429024" cy="19280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DKM Space Product Offering</a:t>
            </a:r>
            <a:endParaRPr lang="en-US"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6626" name="Picture 2"/>
          <p:cNvPicPr>
            <a:picLocks noChangeAspect="1" noChangeArrowheads="1"/>
          </p:cNvPicPr>
          <p:nvPr/>
        </p:nvPicPr>
        <p:blipFill>
          <a:blip r:embed="rId2" cstate="print"/>
          <a:srcRect/>
          <a:stretch>
            <a:fillRect/>
          </a:stretch>
        </p:blipFill>
        <p:spPr bwMode="auto">
          <a:xfrm>
            <a:off x="500034" y="1071546"/>
            <a:ext cx="8143932" cy="2855842"/>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a:stretch>
            <a:fillRect/>
          </a:stretch>
        </p:blipFill>
        <p:spPr bwMode="auto">
          <a:xfrm>
            <a:off x="714348" y="4000504"/>
            <a:ext cx="7816580" cy="1619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85728"/>
            <a:ext cx="7358114" cy="214314"/>
          </a:xfrm>
        </p:spPr>
        <p:txBody>
          <a:bodyPr/>
          <a:lstStyle/>
          <a:p>
            <a:pPr algn="ctr"/>
            <a:r>
              <a:rPr lang="en-US" sz="2800" dirty="0" smtClean="0"/>
              <a:t>DKM Space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3554" name="Picture 2"/>
          <p:cNvPicPr>
            <a:picLocks noChangeAspect="1" noChangeArrowheads="1"/>
          </p:cNvPicPr>
          <p:nvPr/>
        </p:nvPicPr>
        <p:blipFill>
          <a:blip r:embed="rId2" cstate="print"/>
          <a:srcRect/>
          <a:stretch>
            <a:fillRect/>
          </a:stretch>
        </p:blipFill>
        <p:spPr bwMode="auto">
          <a:xfrm>
            <a:off x="428596" y="928670"/>
            <a:ext cx="8171513" cy="2357454"/>
          </a:xfrm>
          <a:prstGeom prst="rect">
            <a:avLst/>
          </a:prstGeom>
          <a:noFill/>
          <a:ln w="9525">
            <a:noFill/>
            <a:miter lim="800000"/>
            <a:headEnd/>
            <a:tailEnd/>
          </a:ln>
        </p:spPr>
      </p:pic>
      <p:pic>
        <p:nvPicPr>
          <p:cNvPr id="23555" name="Picture 3"/>
          <p:cNvPicPr>
            <a:picLocks noChangeAspect="1" noChangeArrowheads="1"/>
          </p:cNvPicPr>
          <p:nvPr/>
        </p:nvPicPr>
        <p:blipFill>
          <a:blip r:embed="rId3" cstate="print"/>
          <a:srcRect/>
          <a:stretch>
            <a:fillRect/>
          </a:stretch>
        </p:blipFill>
        <p:spPr bwMode="auto">
          <a:xfrm>
            <a:off x="500034" y="3429000"/>
            <a:ext cx="8168580" cy="24334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DKM Space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4578" name="Picture 2"/>
          <p:cNvPicPr>
            <a:picLocks noChangeAspect="1" noChangeArrowheads="1"/>
          </p:cNvPicPr>
          <p:nvPr/>
        </p:nvPicPr>
        <p:blipFill>
          <a:blip r:embed="rId2" cstate="print"/>
          <a:srcRect/>
          <a:stretch>
            <a:fillRect/>
          </a:stretch>
        </p:blipFill>
        <p:spPr bwMode="auto">
          <a:xfrm>
            <a:off x="500034" y="1071546"/>
            <a:ext cx="7951628" cy="2571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DKM Space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5602" name="Picture 2"/>
          <p:cNvPicPr>
            <a:picLocks noChangeAspect="1" noChangeArrowheads="1"/>
          </p:cNvPicPr>
          <p:nvPr/>
        </p:nvPicPr>
        <p:blipFill>
          <a:blip r:embed="rId2" cstate="print"/>
          <a:srcRect/>
          <a:stretch>
            <a:fillRect/>
          </a:stretch>
        </p:blipFill>
        <p:spPr bwMode="auto">
          <a:xfrm>
            <a:off x="285720" y="1357298"/>
            <a:ext cx="8598001" cy="32861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SP2T Switch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9698" name="Picture 2"/>
          <p:cNvPicPr>
            <a:picLocks noChangeAspect="1" noChangeArrowheads="1"/>
          </p:cNvPicPr>
          <p:nvPr/>
        </p:nvPicPr>
        <p:blipFill>
          <a:blip r:embed="rId2" cstate="print"/>
          <a:srcRect/>
          <a:stretch>
            <a:fillRect/>
          </a:stretch>
        </p:blipFill>
        <p:spPr bwMode="auto">
          <a:xfrm>
            <a:off x="1285852" y="856719"/>
            <a:ext cx="6357982" cy="49768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2/3 Switch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0722" name="Picture 2"/>
          <p:cNvPicPr>
            <a:picLocks noChangeAspect="1" noChangeArrowheads="1"/>
          </p:cNvPicPr>
          <p:nvPr/>
        </p:nvPicPr>
        <p:blipFill>
          <a:blip r:embed="rId2" cstate="print"/>
          <a:srcRect/>
          <a:stretch>
            <a:fillRect/>
          </a:stretch>
        </p:blipFill>
        <p:spPr bwMode="auto">
          <a:xfrm>
            <a:off x="214282" y="928669"/>
            <a:ext cx="5929354" cy="5070539"/>
          </a:xfrm>
          <a:prstGeom prst="rect">
            <a:avLst/>
          </a:prstGeom>
          <a:noFill/>
          <a:ln w="9525">
            <a:noFill/>
            <a:miter lim="800000"/>
            <a:headEnd/>
            <a:tailEnd/>
          </a:ln>
        </p:spPr>
      </p:pic>
      <p:pic>
        <p:nvPicPr>
          <p:cNvPr id="30723" name="Picture 3"/>
          <p:cNvPicPr>
            <a:picLocks noChangeAspect="1" noChangeArrowheads="1"/>
          </p:cNvPicPr>
          <p:nvPr/>
        </p:nvPicPr>
        <p:blipFill>
          <a:blip r:embed="rId3" cstate="print"/>
          <a:srcRect/>
          <a:stretch>
            <a:fillRect/>
          </a:stretch>
        </p:blipFill>
        <p:spPr bwMode="auto">
          <a:xfrm>
            <a:off x="6143636" y="1357298"/>
            <a:ext cx="2428892" cy="26936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Transfer Switch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1746" name="Picture 2"/>
          <p:cNvPicPr>
            <a:picLocks noChangeAspect="1" noChangeArrowheads="1"/>
          </p:cNvPicPr>
          <p:nvPr/>
        </p:nvPicPr>
        <p:blipFill>
          <a:blip r:embed="rId2" cstate="print"/>
          <a:srcRect/>
          <a:stretch>
            <a:fillRect/>
          </a:stretch>
        </p:blipFill>
        <p:spPr bwMode="auto">
          <a:xfrm>
            <a:off x="785786" y="1142984"/>
            <a:ext cx="5229245" cy="4735722"/>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5500694" y="3643314"/>
            <a:ext cx="3362327" cy="1842514"/>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6079395" y="928670"/>
            <a:ext cx="2064493" cy="25003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Light Weight Transfer Switch Product Offering</a:t>
            </a:r>
            <a:br>
              <a:rPr lang="en-US" sz="2800" dirty="0" smtClean="0"/>
            </a:br>
            <a:r>
              <a:rPr lang="en-US" sz="2800" dirty="0" smtClean="0"/>
              <a:t>Low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2770" name="Picture 2"/>
          <p:cNvPicPr>
            <a:picLocks noChangeAspect="1" noChangeArrowheads="1"/>
          </p:cNvPicPr>
          <p:nvPr/>
        </p:nvPicPr>
        <p:blipFill>
          <a:blip r:embed="rId2" cstate="print"/>
          <a:srcRect/>
          <a:stretch>
            <a:fillRect/>
          </a:stretch>
        </p:blipFill>
        <p:spPr bwMode="auto">
          <a:xfrm>
            <a:off x="714348" y="857232"/>
            <a:ext cx="1714512" cy="2462663"/>
          </a:xfrm>
          <a:prstGeom prst="rect">
            <a:avLst/>
          </a:prstGeom>
          <a:noFill/>
          <a:ln w="9525">
            <a:noFill/>
            <a:miter lim="800000"/>
            <a:headEnd/>
            <a:tailEnd/>
          </a:ln>
        </p:spPr>
      </p:pic>
      <p:pic>
        <p:nvPicPr>
          <p:cNvPr id="32771" name="Picture 3"/>
          <p:cNvPicPr>
            <a:picLocks noChangeAspect="1" noChangeArrowheads="1"/>
          </p:cNvPicPr>
          <p:nvPr/>
        </p:nvPicPr>
        <p:blipFill>
          <a:blip r:embed="rId3" cstate="print"/>
          <a:srcRect/>
          <a:stretch>
            <a:fillRect/>
          </a:stretch>
        </p:blipFill>
        <p:spPr bwMode="auto">
          <a:xfrm>
            <a:off x="2428860" y="1071546"/>
            <a:ext cx="1824039" cy="2288144"/>
          </a:xfrm>
          <a:prstGeom prst="rect">
            <a:avLst/>
          </a:prstGeom>
          <a:noFill/>
          <a:ln w="9525">
            <a:noFill/>
            <a:miter lim="800000"/>
            <a:headEnd/>
            <a:tailEnd/>
          </a:ln>
        </p:spPr>
      </p:pic>
      <p:pic>
        <p:nvPicPr>
          <p:cNvPr id="32772" name="Picture 4"/>
          <p:cNvPicPr>
            <a:picLocks noChangeAspect="1" noChangeArrowheads="1"/>
          </p:cNvPicPr>
          <p:nvPr/>
        </p:nvPicPr>
        <p:blipFill>
          <a:blip r:embed="rId4" cstate="print"/>
          <a:srcRect/>
          <a:stretch>
            <a:fillRect/>
          </a:stretch>
        </p:blipFill>
        <p:spPr bwMode="auto">
          <a:xfrm>
            <a:off x="4417745" y="1071546"/>
            <a:ext cx="4259535" cy="2428892"/>
          </a:xfrm>
          <a:prstGeom prst="rect">
            <a:avLst/>
          </a:prstGeom>
          <a:noFill/>
          <a:ln w="9525">
            <a:noFill/>
            <a:miter lim="800000"/>
            <a:headEnd/>
            <a:tailEnd/>
          </a:ln>
        </p:spPr>
      </p:pic>
      <p:pic>
        <p:nvPicPr>
          <p:cNvPr id="32773" name="Picture 5"/>
          <p:cNvPicPr>
            <a:picLocks noChangeAspect="1" noChangeArrowheads="1"/>
          </p:cNvPicPr>
          <p:nvPr/>
        </p:nvPicPr>
        <p:blipFill>
          <a:blip r:embed="rId5" cstate="print"/>
          <a:srcRect/>
          <a:stretch>
            <a:fillRect/>
          </a:stretch>
        </p:blipFill>
        <p:spPr bwMode="auto">
          <a:xfrm>
            <a:off x="500034" y="3714752"/>
            <a:ext cx="2771775" cy="2076450"/>
          </a:xfrm>
          <a:prstGeom prst="rect">
            <a:avLst/>
          </a:prstGeom>
          <a:noFill/>
          <a:ln w="9525">
            <a:noFill/>
            <a:miter lim="800000"/>
            <a:headEnd/>
            <a:tailEnd/>
          </a:ln>
        </p:spPr>
      </p:pic>
      <p:pic>
        <p:nvPicPr>
          <p:cNvPr id="32774" name="Picture 6"/>
          <p:cNvPicPr>
            <a:picLocks noChangeAspect="1" noChangeArrowheads="1"/>
          </p:cNvPicPr>
          <p:nvPr/>
        </p:nvPicPr>
        <p:blipFill>
          <a:blip r:embed="rId6" cstate="print"/>
          <a:srcRect/>
          <a:stretch>
            <a:fillRect/>
          </a:stretch>
        </p:blipFill>
        <p:spPr bwMode="auto">
          <a:xfrm>
            <a:off x="3857620" y="3500438"/>
            <a:ext cx="4692011" cy="23050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DKM Space Product Offering</a:t>
            </a:r>
            <a:br>
              <a:rPr lang="en-US" sz="2800" dirty="0" smtClean="0"/>
            </a:br>
            <a:r>
              <a:rPr lang="en-US" sz="2800" dirty="0" smtClean="0"/>
              <a:t>High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8674" name="Picture 2"/>
          <p:cNvPicPr>
            <a:picLocks noChangeAspect="1" noChangeArrowheads="1"/>
          </p:cNvPicPr>
          <p:nvPr/>
        </p:nvPicPr>
        <p:blipFill>
          <a:blip r:embed="rId2" cstate="print"/>
          <a:srcRect/>
          <a:stretch>
            <a:fillRect/>
          </a:stretch>
        </p:blipFill>
        <p:spPr bwMode="auto">
          <a:xfrm>
            <a:off x="428596" y="1500174"/>
            <a:ext cx="8109836" cy="2643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Your Switch Solution</a:t>
            </a:r>
            <a:r>
              <a:rPr lang="en-US" sz="2400" baseline="60000" dirty="0" smtClean="0"/>
              <a:t>TM</a:t>
            </a:r>
            <a:endParaRPr lang="en-US" sz="2400" baseline="60000" dirty="0"/>
          </a:p>
        </p:txBody>
      </p:sp>
      <p:sp>
        <p:nvSpPr>
          <p:cNvPr id="6" name="Content Placeholder 5"/>
          <p:cNvSpPr>
            <a:spLocks noGrp="1"/>
          </p:cNvSpPr>
          <p:nvPr>
            <p:ph idx="1"/>
          </p:nvPr>
        </p:nvSpPr>
        <p:spPr>
          <a:xfrm>
            <a:off x="457200" y="914401"/>
            <a:ext cx="5614998" cy="4800600"/>
          </a:xfrm>
        </p:spPr>
        <p:txBody>
          <a:bodyPr>
            <a:normAutofit fontScale="70000" lnSpcReduction="20000"/>
          </a:bodyPr>
          <a:lstStyle/>
          <a:p>
            <a:pPr algn="ctr">
              <a:buNone/>
            </a:pPr>
            <a:r>
              <a:rPr lang="en-US" sz="4000" b="1" dirty="0" smtClean="0"/>
              <a:t>Dow-Key Organization</a:t>
            </a:r>
          </a:p>
          <a:p>
            <a:r>
              <a:rPr lang="en-US" b="1" dirty="0" smtClean="0"/>
              <a:t>Switches</a:t>
            </a:r>
          </a:p>
          <a:p>
            <a:pPr lvl="1"/>
            <a:r>
              <a:rPr lang="en-US" dirty="0" smtClean="0"/>
              <a:t>Electromechanical Coaxial Switches from DC to 40GHz</a:t>
            </a:r>
          </a:p>
          <a:p>
            <a:pPr lvl="1"/>
            <a:r>
              <a:rPr lang="en-US" dirty="0" smtClean="0"/>
              <a:t>Miniaturized PCB Mounted Switches</a:t>
            </a:r>
          </a:p>
          <a:p>
            <a:pPr lvl="1"/>
            <a:r>
              <a:rPr lang="en-US" dirty="0" smtClean="0"/>
              <a:t>Waveguide Switches up to 70GHz</a:t>
            </a:r>
          </a:p>
          <a:p>
            <a:r>
              <a:rPr lang="en-US" b="1" dirty="0" smtClean="0"/>
              <a:t>Space Qualified Switches</a:t>
            </a:r>
          </a:p>
          <a:p>
            <a:pPr lvl="1"/>
            <a:r>
              <a:rPr lang="en-US" dirty="0" smtClean="0"/>
              <a:t>Switches </a:t>
            </a:r>
          </a:p>
          <a:p>
            <a:pPr lvl="1"/>
            <a:r>
              <a:rPr lang="en-US" dirty="0" smtClean="0"/>
              <a:t>Switch Assemblies</a:t>
            </a:r>
          </a:p>
          <a:p>
            <a:pPr lvl="1"/>
            <a:endParaRPr lang="en-US" dirty="0" smtClean="0"/>
          </a:p>
          <a:p>
            <a:r>
              <a:rPr lang="en-US" b="1" dirty="0" smtClean="0"/>
              <a:t>Switching Systems </a:t>
            </a:r>
          </a:p>
          <a:p>
            <a:pPr lvl="1"/>
            <a:r>
              <a:rPr lang="en-US" dirty="0" smtClean="0"/>
              <a:t>Solid State Matrix Systems from HF to S-Band </a:t>
            </a:r>
          </a:p>
          <a:p>
            <a:pPr lvl="1"/>
            <a:r>
              <a:rPr lang="en-US" dirty="0" smtClean="0"/>
              <a:t>Electromechanical Matrix Systems from DC to 40GHz</a:t>
            </a:r>
          </a:p>
          <a:p>
            <a:pPr lvl="1"/>
            <a:r>
              <a:rPr lang="en-US" dirty="0" smtClean="0"/>
              <a:t>Custom Solutions and Full Integration </a:t>
            </a:r>
          </a:p>
          <a:p>
            <a:pPr lvl="1"/>
            <a:endParaRPr lang="en-US" dirty="0" smtClean="0"/>
          </a:p>
          <a:p>
            <a:pPr>
              <a:buNone/>
            </a:pPr>
            <a:endParaRPr lang="en-US" dirty="0" smtClean="0"/>
          </a:p>
          <a:p>
            <a:pPr lvl="1"/>
            <a:endParaRPr lang="en-US" dirty="0" smtClean="0"/>
          </a:p>
          <a:p>
            <a:endParaRPr lang="en-US" dirty="0"/>
          </a:p>
        </p:txBody>
      </p:sp>
      <p:pic>
        <p:nvPicPr>
          <p:cNvPr id="7" name="Picture 6" descr="DKM Product Offerings"/>
          <p:cNvPicPr>
            <a:picLocks noChangeAspect="1" noChangeArrowheads="1"/>
          </p:cNvPicPr>
          <p:nvPr/>
        </p:nvPicPr>
        <p:blipFill>
          <a:blip r:embed="rId3" cstate="print"/>
          <a:srcRect/>
          <a:stretch>
            <a:fillRect/>
          </a:stretch>
        </p:blipFill>
        <p:spPr bwMode="auto">
          <a:xfrm>
            <a:off x="6221413" y="914400"/>
            <a:ext cx="2743200" cy="3200400"/>
          </a:xfrm>
          <a:prstGeom prst="rect">
            <a:avLst/>
          </a:prstGeom>
          <a:noFill/>
          <a:ln w="9525">
            <a:noFill/>
            <a:miter lim="800000"/>
            <a:headEnd/>
            <a:tailEnd/>
          </a:ln>
        </p:spPr>
      </p:pic>
      <p:graphicFrame>
        <p:nvGraphicFramePr>
          <p:cNvPr id="1032" name="Object 6"/>
          <p:cNvGraphicFramePr>
            <a:graphicFrameLocks noChangeAspect="1"/>
          </p:cNvGraphicFramePr>
          <p:nvPr/>
        </p:nvGraphicFramePr>
        <p:xfrm>
          <a:off x="6221413" y="4114800"/>
          <a:ext cx="2743200" cy="1565275"/>
        </p:xfrm>
        <a:graphic>
          <a:graphicData uri="http://schemas.openxmlformats.org/presentationml/2006/ole">
            <p:oleObj spid="_x0000_s1032" name="Photo Editor Photo" r:id="rId4" imgW="9600000" imgH="6380952" progId="">
              <p:embed/>
            </p:oleObj>
          </a:graphicData>
        </a:graphic>
      </p:graphicFrame>
      <p:pic>
        <p:nvPicPr>
          <p:cNvPr id="1034" name="Picture 10"/>
          <p:cNvPicPr>
            <a:picLocks noChangeAspect="1" noChangeArrowheads="1"/>
          </p:cNvPicPr>
          <p:nvPr/>
        </p:nvPicPr>
        <p:blipFill>
          <a:blip r:embed="rId5" cstate="print"/>
          <a:srcRect l="12279" r="23075"/>
          <a:stretch>
            <a:fillRect/>
          </a:stretch>
        </p:blipFill>
        <p:spPr bwMode="auto">
          <a:xfrm>
            <a:off x="6225309" y="914400"/>
            <a:ext cx="1182255" cy="1219200"/>
          </a:xfrm>
          <a:prstGeom prst="rect">
            <a:avLst/>
          </a:prstGeom>
          <a:noFill/>
          <a:ln w="9525">
            <a:noFill/>
            <a:miter lim="800000"/>
            <a:headEnd/>
            <a:tailEnd/>
          </a:ln>
          <a:effectLst/>
        </p:spPr>
      </p:pic>
      <p:pic>
        <p:nvPicPr>
          <p:cNvPr id="8" name="Picture 7" descr="DSCN4959"/>
          <p:cNvPicPr>
            <a:picLocks noChangeAspect="1" noChangeArrowheads="1"/>
          </p:cNvPicPr>
          <p:nvPr/>
        </p:nvPicPr>
        <p:blipFill>
          <a:blip r:embed="rId6" cstate="print"/>
          <a:srcRect t="13886" b="13214"/>
          <a:stretch>
            <a:fillRect/>
          </a:stretch>
        </p:blipFill>
        <p:spPr bwMode="auto">
          <a:xfrm>
            <a:off x="6215074" y="4143380"/>
            <a:ext cx="2743200" cy="15001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DKM Space Product Offering</a:t>
            </a:r>
            <a:br>
              <a:rPr lang="en-US" sz="2800" dirty="0" smtClean="0"/>
            </a:br>
            <a:r>
              <a:rPr lang="en-US" sz="2800" dirty="0" smtClean="0"/>
              <a:t>High Power</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27650" name="Picture 2"/>
          <p:cNvPicPr>
            <a:picLocks noChangeAspect="1" noChangeArrowheads="1"/>
          </p:cNvPicPr>
          <p:nvPr/>
        </p:nvPicPr>
        <p:blipFill>
          <a:blip r:embed="rId2" cstate="print"/>
          <a:srcRect/>
          <a:stretch>
            <a:fillRect/>
          </a:stretch>
        </p:blipFill>
        <p:spPr bwMode="auto">
          <a:xfrm>
            <a:off x="648824" y="1214422"/>
            <a:ext cx="7709389" cy="43518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Medium Power SP2T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3794" name="Picture 2"/>
          <p:cNvPicPr>
            <a:picLocks noChangeAspect="1" noChangeArrowheads="1"/>
          </p:cNvPicPr>
          <p:nvPr/>
        </p:nvPicPr>
        <p:blipFill>
          <a:blip r:embed="rId2" cstate="print"/>
          <a:srcRect/>
          <a:stretch>
            <a:fillRect/>
          </a:stretch>
        </p:blipFill>
        <p:spPr bwMode="auto">
          <a:xfrm>
            <a:off x="0" y="1214422"/>
            <a:ext cx="4648200" cy="4162425"/>
          </a:xfrm>
          <a:prstGeom prst="rect">
            <a:avLst/>
          </a:prstGeom>
          <a:noFill/>
          <a:ln w="9525">
            <a:noFill/>
            <a:miter lim="800000"/>
            <a:headEnd/>
            <a:tailEnd/>
          </a:ln>
        </p:spPr>
      </p:pic>
      <p:pic>
        <p:nvPicPr>
          <p:cNvPr id="33795" name="Picture 3"/>
          <p:cNvPicPr>
            <a:picLocks noChangeAspect="1" noChangeArrowheads="1"/>
          </p:cNvPicPr>
          <p:nvPr/>
        </p:nvPicPr>
        <p:blipFill>
          <a:blip r:embed="rId3" cstate="print"/>
          <a:srcRect/>
          <a:stretch>
            <a:fillRect/>
          </a:stretch>
        </p:blipFill>
        <p:spPr bwMode="auto">
          <a:xfrm>
            <a:off x="4643438" y="1071546"/>
            <a:ext cx="4381500" cy="3276600"/>
          </a:xfrm>
          <a:prstGeom prst="rect">
            <a:avLst/>
          </a:prstGeom>
          <a:noFill/>
          <a:ln w="9525">
            <a:noFill/>
            <a:miter lim="800000"/>
            <a:headEnd/>
            <a:tailEnd/>
          </a:ln>
        </p:spPr>
      </p:pic>
      <p:sp>
        <p:nvSpPr>
          <p:cNvPr id="8" name="TextBox 7"/>
          <p:cNvSpPr txBox="1"/>
          <p:nvPr/>
        </p:nvSpPr>
        <p:spPr>
          <a:xfrm>
            <a:off x="4643438" y="4500570"/>
            <a:ext cx="2031325" cy="923330"/>
          </a:xfrm>
          <a:prstGeom prst="rect">
            <a:avLst/>
          </a:prstGeom>
          <a:noFill/>
        </p:spPr>
        <p:txBody>
          <a:bodyPr wrap="none" rtlCol="0">
            <a:spAutoFit/>
          </a:bodyPr>
          <a:lstStyle/>
          <a:p>
            <a:r>
              <a:rPr lang="en-US" b="1" dirty="0" smtClean="0"/>
              <a:t>High Power SMA</a:t>
            </a:r>
          </a:p>
          <a:p>
            <a:r>
              <a:rPr lang="en-US" b="1" dirty="0" smtClean="0"/>
              <a:t>STD TNC</a:t>
            </a:r>
          </a:p>
          <a:p>
            <a:r>
              <a:rPr lang="en-US" b="1" dirty="0" smtClean="0"/>
              <a:t>Wedge TNC</a:t>
            </a:r>
            <a:endParaRPr lang="en-US"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High Power 2/3 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4818" name="Picture 2"/>
          <p:cNvPicPr>
            <a:picLocks noChangeAspect="1" noChangeArrowheads="1"/>
          </p:cNvPicPr>
          <p:nvPr/>
        </p:nvPicPr>
        <p:blipFill>
          <a:blip r:embed="rId2" cstate="print"/>
          <a:srcRect/>
          <a:stretch>
            <a:fillRect/>
          </a:stretch>
        </p:blipFill>
        <p:spPr bwMode="auto">
          <a:xfrm>
            <a:off x="214282" y="928670"/>
            <a:ext cx="5476895" cy="4759919"/>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a:stretch>
            <a:fillRect/>
          </a:stretch>
        </p:blipFill>
        <p:spPr bwMode="auto">
          <a:xfrm>
            <a:off x="5286380" y="1214422"/>
            <a:ext cx="3667125" cy="157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High Power Transfer 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5842" name="Picture 2"/>
          <p:cNvPicPr>
            <a:picLocks noChangeAspect="1" noChangeArrowheads="1"/>
          </p:cNvPicPr>
          <p:nvPr/>
        </p:nvPicPr>
        <p:blipFill>
          <a:blip r:embed="rId2" cstate="print"/>
          <a:srcRect/>
          <a:stretch>
            <a:fillRect/>
          </a:stretch>
        </p:blipFill>
        <p:spPr bwMode="auto">
          <a:xfrm>
            <a:off x="2000232" y="857232"/>
            <a:ext cx="5512776" cy="5199550"/>
          </a:xfrm>
          <a:prstGeom prst="rect">
            <a:avLst/>
          </a:prstGeom>
          <a:noFill/>
          <a:ln w="9525">
            <a:noFill/>
            <a:miter lim="800000"/>
            <a:headEnd/>
            <a:tailEnd/>
          </a:ln>
        </p:spPr>
      </p:pic>
      <p:sp>
        <p:nvSpPr>
          <p:cNvPr id="7" name="TextBox 6"/>
          <p:cNvSpPr txBox="1"/>
          <p:nvPr/>
        </p:nvSpPr>
        <p:spPr>
          <a:xfrm>
            <a:off x="857224" y="1000108"/>
            <a:ext cx="1445909" cy="646331"/>
          </a:xfrm>
          <a:prstGeom prst="rect">
            <a:avLst/>
          </a:prstGeom>
          <a:noFill/>
        </p:spPr>
        <p:txBody>
          <a:bodyPr wrap="none" rtlCol="0">
            <a:spAutoFit/>
          </a:bodyPr>
          <a:lstStyle/>
          <a:p>
            <a:r>
              <a:rPr lang="en-US" dirty="0" smtClean="0"/>
              <a:t>STD TNC</a:t>
            </a:r>
          </a:p>
          <a:p>
            <a:r>
              <a:rPr lang="en-US" dirty="0" smtClean="0"/>
              <a:t>Wedge TNC</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Medium Power Transfer 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6866" name="Picture 2"/>
          <p:cNvPicPr>
            <a:picLocks noChangeAspect="1" noChangeArrowheads="1"/>
          </p:cNvPicPr>
          <p:nvPr/>
        </p:nvPicPr>
        <p:blipFill>
          <a:blip r:embed="rId2" cstate="print"/>
          <a:srcRect/>
          <a:stretch>
            <a:fillRect/>
          </a:stretch>
        </p:blipFill>
        <p:spPr bwMode="auto">
          <a:xfrm>
            <a:off x="2500298" y="857232"/>
            <a:ext cx="4622590" cy="5348359"/>
          </a:xfrm>
          <a:prstGeom prst="rect">
            <a:avLst/>
          </a:prstGeom>
          <a:noFill/>
          <a:ln w="9525">
            <a:noFill/>
            <a:miter lim="800000"/>
            <a:headEnd/>
            <a:tailEnd/>
          </a:ln>
        </p:spPr>
      </p:pic>
      <p:sp>
        <p:nvSpPr>
          <p:cNvPr id="7" name="TextBox 6"/>
          <p:cNvSpPr txBox="1"/>
          <p:nvPr/>
        </p:nvSpPr>
        <p:spPr>
          <a:xfrm>
            <a:off x="857224" y="2428868"/>
            <a:ext cx="1941557" cy="369332"/>
          </a:xfrm>
          <a:prstGeom prst="rect">
            <a:avLst/>
          </a:prstGeom>
          <a:noFill/>
        </p:spPr>
        <p:txBody>
          <a:bodyPr wrap="none" rtlCol="0">
            <a:spAutoFit/>
          </a:bodyPr>
          <a:lstStyle/>
          <a:p>
            <a:r>
              <a:rPr lang="en-US" dirty="0" smtClean="0"/>
              <a:t>High Power SMA</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High Power T-Switch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7890" name="Picture 2"/>
          <p:cNvPicPr>
            <a:picLocks noChangeAspect="1" noChangeArrowheads="1"/>
          </p:cNvPicPr>
          <p:nvPr/>
        </p:nvPicPr>
        <p:blipFill>
          <a:blip r:embed="rId2" cstate="print"/>
          <a:srcRect/>
          <a:stretch>
            <a:fillRect/>
          </a:stretch>
        </p:blipFill>
        <p:spPr bwMode="auto">
          <a:xfrm>
            <a:off x="1066118" y="857232"/>
            <a:ext cx="6816991" cy="50006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5"/>
          <p:cNvSpPr>
            <a:spLocks noGrp="1" noChangeArrowheads="1"/>
          </p:cNvSpPr>
          <p:nvPr>
            <p:ph type="title"/>
          </p:nvPr>
        </p:nvSpPr>
        <p:spPr>
          <a:xfrm>
            <a:off x="309563" y="1409700"/>
            <a:ext cx="8229600" cy="5219700"/>
          </a:xfrm>
        </p:spPr>
        <p:txBody>
          <a:bodyPr/>
          <a:lstStyle/>
          <a:p>
            <a:pPr eaLnBrk="1" hangingPunct="1"/>
            <a:r>
              <a:rPr lang="en-US" sz="3600" dirty="0" smtClean="0"/>
              <a:t> </a:t>
            </a:r>
          </a:p>
        </p:txBody>
      </p:sp>
      <p:pic>
        <p:nvPicPr>
          <p:cNvPr id="24580" name="Picture 3"/>
          <p:cNvPicPr>
            <a:picLocks noChangeAspect="1" noChangeArrowheads="1"/>
          </p:cNvPicPr>
          <p:nvPr/>
        </p:nvPicPr>
        <p:blipFill>
          <a:blip r:embed="rId2" cstate="print"/>
          <a:srcRect/>
          <a:stretch>
            <a:fillRect/>
          </a:stretch>
        </p:blipFill>
        <p:spPr bwMode="auto">
          <a:xfrm>
            <a:off x="7848600" y="152400"/>
            <a:ext cx="1123950" cy="1128713"/>
          </a:xfrm>
          <a:prstGeom prst="rect">
            <a:avLst/>
          </a:prstGeom>
          <a:noFill/>
          <a:ln w="50800">
            <a:noFill/>
            <a:miter lim="800000"/>
            <a:headEnd/>
            <a:tailEnd type="none" w="med" len="lg"/>
          </a:ln>
        </p:spPr>
      </p:pic>
      <p:pic>
        <p:nvPicPr>
          <p:cNvPr id="24581" name="Picture 5"/>
          <p:cNvPicPr>
            <a:picLocks noChangeAspect="1" noChangeArrowheads="1"/>
          </p:cNvPicPr>
          <p:nvPr/>
        </p:nvPicPr>
        <p:blipFill>
          <a:blip r:embed="rId3" cstate="print"/>
          <a:srcRect/>
          <a:stretch>
            <a:fillRect/>
          </a:stretch>
        </p:blipFill>
        <p:spPr bwMode="auto">
          <a:xfrm>
            <a:off x="647700" y="1295400"/>
            <a:ext cx="7956550" cy="5295900"/>
          </a:xfrm>
          <a:prstGeom prst="rect">
            <a:avLst/>
          </a:prstGeom>
          <a:noFill/>
          <a:ln w="50800">
            <a:noFill/>
            <a:miter lim="800000"/>
            <a:headEnd/>
            <a:tailEnd type="none" w="med" len="lg"/>
          </a:ln>
        </p:spPr>
      </p:pic>
      <p:pic>
        <p:nvPicPr>
          <p:cNvPr id="24582" name="Picture 6"/>
          <p:cNvPicPr>
            <a:picLocks noChangeAspect="1" noChangeArrowheads="1"/>
          </p:cNvPicPr>
          <p:nvPr/>
        </p:nvPicPr>
        <p:blipFill>
          <a:blip r:embed="rId4" cstate="print"/>
          <a:srcRect/>
          <a:stretch>
            <a:fillRect/>
          </a:stretch>
        </p:blipFill>
        <p:spPr bwMode="auto">
          <a:xfrm>
            <a:off x="3352800" y="495300"/>
            <a:ext cx="2181225" cy="485775"/>
          </a:xfrm>
          <a:prstGeom prst="rect">
            <a:avLst/>
          </a:prstGeom>
          <a:noFill/>
          <a:ln w="50800">
            <a:noFill/>
            <a:miter lim="800000"/>
            <a:headEnd/>
            <a:tailEnd type="none" w="med" len="lg"/>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Waveguide 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38914" name="Picture 2"/>
          <p:cNvPicPr>
            <a:picLocks noChangeAspect="1" noChangeArrowheads="1"/>
          </p:cNvPicPr>
          <p:nvPr/>
        </p:nvPicPr>
        <p:blipFill>
          <a:blip r:embed="rId2" cstate="print"/>
          <a:srcRect/>
          <a:stretch>
            <a:fillRect/>
          </a:stretch>
        </p:blipFill>
        <p:spPr bwMode="auto">
          <a:xfrm>
            <a:off x="571472" y="2285992"/>
            <a:ext cx="2209811" cy="3084837"/>
          </a:xfrm>
          <a:prstGeom prst="rect">
            <a:avLst/>
          </a:prstGeom>
          <a:noFill/>
          <a:ln w="9525">
            <a:noFill/>
            <a:miter lim="800000"/>
            <a:headEnd/>
            <a:tailEnd/>
          </a:ln>
        </p:spPr>
      </p:pic>
      <p:pic>
        <p:nvPicPr>
          <p:cNvPr id="38916" name="Picture 4"/>
          <p:cNvPicPr>
            <a:picLocks noChangeAspect="1" noChangeArrowheads="1"/>
          </p:cNvPicPr>
          <p:nvPr/>
        </p:nvPicPr>
        <p:blipFill>
          <a:blip r:embed="rId3" cstate="print"/>
          <a:srcRect/>
          <a:stretch>
            <a:fillRect/>
          </a:stretch>
        </p:blipFill>
        <p:spPr bwMode="auto">
          <a:xfrm>
            <a:off x="3571868" y="2714620"/>
            <a:ext cx="1735943" cy="2571768"/>
          </a:xfrm>
          <a:prstGeom prst="rect">
            <a:avLst/>
          </a:prstGeom>
          <a:noFill/>
          <a:ln w="9525">
            <a:noFill/>
            <a:miter lim="800000"/>
            <a:headEnd/>
            <a:tailEnd/>
          </a:ln>
        </p:spPr>
      </p:pic>
      <p:pic>
        <p:nvPicPr>
          <p:cNvPr id="9" name="Picture 8" descr="Picture1.png"/>
          <p:cNvPicPr>
            <a:picLocks noChangeAspect="1"/>
          </p:cNvPicPr>
          <p:nvPr/>
        </p:nvPicPr>
        <p:blipFill>
          <a:blip r:embed="rId4" cstate="print"/>
          <a:stretch>
            <a:fillRect/>
          </a:stretch>
        </p:blipFill>
        <p:spPr>
          <a:xfrm>
            <a:off x="5929322" y="3071810"/>
            <a:ext cx="1615977" cy="22860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1643042" y="1142984"/>
            <a:ext cx="5214974" cy="1015663"/>
          </a:xfrm>
          <a:prstGeom prst="rect">
            <a:avLst/>
          </a:prstGeom>
          <a:noFill/>
        </p:spPr>
        <p:txBody>
          <a:bodyPr wrap="square" rtlCol="0">
            <a:spAutoFit/>
          </a:bodyPr>
          <a:lstStyle/>
          <a:p>
            <a:r>
              <a:rPr lang="en-US" sz="2000" b="1" dirty="0" smtClean="0"/>
              <a:t>WR-112  WR-90  WR-75  WR-62  WR-51</a:t>
            </a:r>
          </a:p>
          <a:p>
            <a:r>
              <a:rPr lang="en-US" sz="2000" b="1" dirty="0" smtClean="0"/>
              <a:t> </a:t>
            </a:r>
          </a:p>
          <a:p>
            <a:r>
              <a:rPr lang="en-US" sz="2000" b="1" dirty="0" smtClean="0"/>
              <a:t> WR-42  WR-34  WR-28  WR-22  WR-15</a:t>
            </a:r>
            <a:endParaRPr lang="en-US" sz="2000" b="1" dirty="0"/>
          </a:p>
        </p:txBody>
      </p:sp>
      <p:sp>
        <p:nvSpPr>
          <p:cNvPr id="11" name="TextBox 10"/>
          <p:cNvSpPr txBox="1"/>
          <p:nvPr/>
        </p:nvSpPr>
        <p:spPr>
          <a:xfrm>
            <a:off x="1071538" y="5500702"/>
            <a:ext cx="1013932" cy="369332"/>
          </a:xfrm>
          <a:prstGeom prst="rect">
            <a:avLst/>
          </a:prstGeom>
          <a:noFill/>
        </p:spPr>
        <p:txBody>
          <a:bodyPr wrap="none" rtlCol="0">
            <a:spAutoFit/>
          </a:bodyPr>
          <a:lstStyle/>
          <a:p>
            <a:r>
              <a:rPr lang="en-US" dirty="0" smtClean="0"/>
              <a:t>WR-112</a:t>
            </a:r>
            <a:endParaRPr lang="en-US" dirty="0"/>
          </a:p>
        </p:txBody>
      </p:sp>
      <p:sp>
        <p:nvSpPr>
          <p:cNvPr id="12" name="TextBox 11"/>
          <p:cNvSpPr txBox="1"/>
          <p:nvPr/>
        </p:nvSpPr>
        <p:spPr>
          <a:xfrm>
            <a:off x="6357950" y="5429264"/>
            <a:ext cx="902811" cy="369332"/>
          </a:xfrm>
          <a:prstGeom prst="rect">
            <a:avLst/>
          </a:prstGeom>
          <a:noFill/>
        </p:spPr>
        <p:txBody>
          <a:bodyPr wrap="none" rtlCol="0">
            <a:spAutoFit/>
          </a:bodyPr>
          <a:lstStyle/>
          <a:p>
            <a:r>
              <a:rPr lang="en-US" dirty="0" smtClean="0"/>
              <a:t>WR-15</a:t>
            </a:r>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Waveguide Switch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43922" y="1500174"/>
            <a:ext cx="3300904" cy="923330"/>
          </a:xfrm>
          <a:prstGeom prst="rect">
            <a:avLst/>
          </a:prstGeom>
          <a:noFill/>
        </p:spPr>
        <p:txBody>
          <a:bodyPr wrap="none" rtlCol="0">
            <a:spAutoFit/>
          </a:bodyPr>
          <a:lstStyle/>
          <a:p>
            <a:pPr marL="914400" lvl="1" indent="-457200" algn="ctr" eaLnBrk="0" hangingPunct="0"/>
            <a:r>
              <a:rPr lang="en-US" b="1" dirty="0" smtClean="0"/>
              <a:t>Switch Waveguide, </a:t>
            </a:r>
          </a:p>
          <a:p>
            <a:pPr marL="914400" lvl="1" indent="-457200" algn="ctr" eaLnBrk="0" hangingPunct="0"/>
            <a:r>
              <a:rPr lang="en-US" b="1" dirty="0" smtClean="0"/>
              <a:t>28 Vdc, Pulsed Latching</a:t>
            </a:r>
          </a:p>
          <a:p>
            <a:pPr marL="914400" lvl="1" indent="-457200" algn="ctr" eaLnBrk="0" hangingPunct="0"/>
            <a:r>
              <a:rPr lang="en-US" b="1" dirty="0" smtClean="0"/>
              <a:t>Cut away view</a:t>
            </a:r>
            <a:endParaRPr lang="en-US" b="1" dirty="0"/>
          </a:p>
        </p:txBody>
      </p:sp>
      <p:sp>
        <p:nvSpPr>
          <p:cNvPr id="11" name="TextBox 10"/>
          <p:cNvSpPr txBox="1"/>
          <p:nvPr/>
        </p:nvSpPr>
        <p:spPr>
          <a:xfrm>
            <a:off x="1071538" y="5500702"/>
            <a:ext cx="184731" cy="369332"/>
          </a:xfrm>
          <a:prstGeom prst="rect">
            <a:avLst/>
          </a:prstGeom>
          <a:noFill/>
        </p:spPr>
        <p:txBody>
          <a:bodyPr wrap="none" rtlCol="0">
            <a:spAutoFit/>
          </a:bodyPr>
          <a:lstStyle/>
          <a:p>
            <a:endParaRPr lang="en-US" dirty="0"/>
          </a:p>
        </p:txBody>
      </p:sp>
      <p:sp>
        <p:nvSpPr>
          <p:cNvPr id="12" name="TextBox 11"/>
          <p:cNvSpPr txBox="1"/>
          <p:nvPr/>
        </p:nvSpPr>
        <p:spPr>
          <a:xfrm>
            <a:off x="6357950" y="5429264"/>
            <a:ext cx="184731" cy="369332"/>
          </a:xfrm>
          <a:prstGeom prst="rect">
            <a:avLst/>
          </a:prstGeom>
          <a:noFill/>
        </p:spPr>
        <p:txBody>
          <a:bodyPr wrap="none" rtlCol="0">
            <a:spAutoFit/>
          </a:bodyPr>
          <a:lstStyle/>
          <a:p>
            <a:endParaRPr lang="en-US" dirty="0"/>
          </a:p>
        </p:txBody>
      </p:sp>
      <p:pic>
        <p:nvPicPr>
          <p:cNvPr id="13" name="Picture 3"/>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143240" y="1071546"/>
            <a:ext cx="2827346" cy="4821556"/>
          </a:xfrm>
          <a:prstGeom prst="rect">
            <a:avLst/>
          </a:prstGeom>
          <a:solidFill>
            <a:schemeClr val="tx2">
              <a:lumMod val="65000"/>
              <a:lumOff val="35000"/>
            </a:schemeClr>
          </a:solidFill>
          <a:ln w="50800">
            <a:noFill/>
            <a:miter lim="800000"/>
            <a:headEnd/>
            <a:tailEnd type="none" w="med" len="lg"/>
          </a:ln>
        </p:spPr>
      </p:pic>
      <p:sp>
        <p:nvSpPr>
          <p:cNvPr id="14" name="Rectangle 13"/>
          <p:cNvSpPr/>
          <p:nvPr/>
        </p:nvSpPr>
        <p:spPr>
          <a:xfrm>
            <a:off x="1428728" y="4286256"/>
            <a:ext cx="748923" cy="369332"/>
          </a:xfrm>
          <a:prstGeom prst="rect">
            <a:avLst/>
          </a:prstGeom>
        </p:spPr>
        <p:txBody>
          <a:bodyPr wrap="none">
            <a:spAutoFit/>
          </a:bodyPr>
          <a:lstStyle/>
          <a:p>
            <a:r>
              <a:rPr lang="en-US" dirty="0" smtClean="0"/>
              <a:t>Rotor</a:t>
            </a:r>
            <a:endParaRPr lang="en-US" dirty="0"/>
          </a:p>
        </p:txBody>
      </p:sp>
      <p:cxnSp>
        <p:nvCxnSpPr>
          <p:cNvPr id="16" name="Straight Arrow Connector 15"/>
          <p:cNvCxnSpPr>
            <a:stCxn id="14" idx="3"/>
          </p:cNvCxnSpPr>
          <p:nvPr/>
        </p:nvCxnSpPr>
        <p:spPr>
          <a:xfrm>
            <a:off x="2177651" y="4470922"/>
            <a:ext cx="2108597" cy="243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6929454" y="2428868"/>
            <a:ext cx="582211" cy="369332"/>
          </a:xfrm>
          <a:prstGeom prst="rect">
            <a:avLst/>
          </a:prstGeom>
        </p:spPr>
        <p:txBody>
          <a:bodyPr wrap="none">
            <a:spAutoFit/>
          </a:bodyPr>
          <a:lstStyle/>
          <a:p>
            <a:r>
              <a:rPr lang="en-US" dirty="0" smtClean="0"/>
              <a:t>Coil</a:t>
            </a:r>
            <a:endParaRPr lang="en-US" dirty="0"/>
          </a:p>
        </p:txBody>
      </p:sp>
      <p:cxnSp>
        <p:nvCxnSpPr>
          <p:cNvPr id="19" name="Straight Arrow Connector 18"/>
          <p:cNvCxnSpPr/>
          <p:nvPr/>
        </p:nvCxnSpPr>
        <p:spPr>
          <a:xfrm rot="10800000" flipV="1">
            <a:off x="4857752" y="2643182"/>
            <a:ext cx="1928826" cy="4286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286512" y="2786058"/>
            <a:ext cx="4572000" cy="646331"/>
          </a:xfrm>
          <a:prstGeom prst="rect">
            <a:avLst/>
          </a:prstGeom>
        </p:spPr>
        <p:txBody>
          <a:bodyPr>
            <a:spAutoFit/>
          </a:bodyPr>
          <a:lstStyle/>
          <a:p>
            <a:r>
              <a:rPr lang="en-US" dirty="0" smtClean="0"/>
              <a:t>Actuator is isolated </a:t>
            </a:r>
          </a:p>
          <a:p>
            <a:r>
              <a:rPr lang="en-US" dirty="0" smtClean="0"/>
              <a:t>From RF WG section</a:t>
            </a:r>
            <a:endParaRPr lang="en-US" dirty="0"/>
          </a:p>
        </p:txBody>
      </p:sp>
      <p:cxnSp>
        <p:nvCxnSpPr>
          <p:cNvPr id="22" name="Straight Arrow Connector 21"/>
          <p:cNvCxnSpPr/>
          <p:nvPr/>
        </p:nvCxnSpPr>
        <p:spPr>
          <a:xfrm rot="10800000" flipV="1">
            <a:off x="5357818" y="3000372"/>
            <a:ext cx="928694"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Waveguide Switch Product Offering</a:t>
            </a:r>
            <a:endParaRPr lang="en-US" sz="2800" dirty="0"/>
          </a:p>
        </p:txBody>
      </p:sp>
      <p:sp>
        <p:nvSpPr>
          <p:cNvPr id="15" name="Text Placeholder 14"/>
          <p:cNvSpPr>
            <a:spLocks noGrp="1"/>
          </p:cNvSpPr>
          <p:nvPr>
            <p:ph type="body" idx="1"/>
          </p:nvPr>
        </p:nvSpPr>
        <p:spPr>
          <a:xfrm>
            <a:off x="357158" y="1214422"/>
            <a:ext cx="4040188" cy="857256"/>
          </a:xfrm>
        </p:spPr>
        <p:txBody>
          <a:bodyPr/>
          <a:lstStyle/>
          <a:p>
            <a:pPr algn="ctr"/>
            <a:r>
              <a:rPr lang="en-US" dirty="0" smtClean="0"/>
              <a:t>Isolated RF Section</a:t>
            </a:r>
          </a:p>
          <a:p>
            <a:pPr algn="ctr"/>
            <a:r>
              <a:rPr lang="en-US" dirty="0" smtClean="0"/>
              <a:t> no mechanism connected</a:t>
            </a:r>
          </a:p>
          <a:p>
            <a:pPr algn="ctr"/>
            <a:r>
              <a:rPr lang="en-US" dirty="0" smtClean="0"/>
              <a:t> to the  Rotor</a:t>
            </a:r>
            <a:endParaRPr lang="en-US" dirty="0"/>
          </a:p>
        </p:txBody>
      </p:sp>
      <p:sp>
        <p:nvSpPr>
          <p:cNvPr id="21" name="Text Placeholder 20"/>
          <p:cNvSpPr>
            <a:spLocks noGrp="1"/>
          </p:cNvSpPr>
          <p:nvPr>
            <p:ph type="body" sz="quarter" idx="3"/>
          </p:nvPr>
        </p:nvSpPr>
        <p:spPr>
          <a:xfrm>
            <a:off x="4500562" y="1285860"/>
            <a:ext cx="4041775" cy="639762"/>
          </a:xfrm>
        </p:spPr>
        <p:txBody>
          <a:bodyPr/>
          <a:lstStyle/>
          <a:p>
            <a:pPr algn="ctr"/>
            <a:r>
              <a:rPr lang="en-US" dirty="0" smtClean="0"/>
              <a:t>Cut a way view showing bearings, Rotor &amp; Magnets</a:t>
            </a:r>
            <a:endParaRPr lang="en-US"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11" name="TextBox 10"/>
          <p:cNvSpPr txBox="1"/>
          <p:nvPr/>
        </p:nvSpPr>
        <p:spPr>
          <a:xfrm>
            <a:off x="1071538" y="5500702"/>
            <a:ext cx="184731" cy="369332"/>
          </a:xfrm>
          <a:prstGeom prst="rect">
            <a:avLst/>
          </a:prstGeom>
          <a:noFill/>
        </p:spPr>
        <p:txBody>
          <a:bodyPr wrap="none" rtlCol="0">
            <a:spAutoFit/>
          </a:bodyPr>
          <a:lstStyle/>
          <a:p>
            <a:endParaRPr lang="en-US" dirty="0"/>
          </a:p>
        </p:txBody>
      </p:sp>
      <p:sp>
        <p:nvSpPr>
          <p:cNvPr id="12" name="TextBox 11"/>
          <p:cNvSpPr txBox="1"/>
          <p:nvPr/>
        </p:nvSpPr>
        <p:spPr>
          <a:xfrm>
            <a:off x="6357950" y="5429264"/>
            <a:ext cx="184731" cy="369332"/>
          </a:xfrm>
          <a:prstGeom prst="rect">
            <a:avLst/>
          </a:prstGeom>
          <a:noFill/>
        </p:spPr>
        <p:txBody>
          <a:bodyPr wrap="none" rtlCol="0">
            <a:spAutoFit/>
          </a:bodyPr>
          <a:lstStyle/>
          <a:p>
            <a:endParaRPr lang="en-US" dirty="0"/>
          </a:p>
        </p:txBody>
      </p:sp>
      <p:pic>
        <p:nvPicPr>
          <p:cNvPr id="24" name="Picture 2"/>
          <p:cNvPicPr>
            <a:picLocks noGrp="1" noChangeAspect="1" noChangeArrowheads="1"/>
          </p:cNvPicPr>
          <p:nvPr>
            <p:ph sz="half" idx="2"/>
          </p:nvPr>
        </p:nvPicPr>
        <p:blipFill>
          <a:blip r:embed="rId2" cstate="print">
            <a:clrChange>
              <a:clrFrom>
                <a:srgbClr val="000000"/>
              </a:clrFrom>
              <a:clrTo>
                <a:srgbClr val="000000">
                  <a:alpha val="0"/>
                </a:srgbClr>
              </a:clrTo>
            </a:clrChange>
          </a:blip>
          <a:srcRect/>
          <a:stretch>
            <a:fillRect/>
          </a:stretch>
        </p:blipFill>
        <p:spPr bwMode="auto">
          <a:xfrm>
            <a:off x="574033" y="2174875"/>
            <a:ext cx="3806522" cy="3951288"/>
          </a:xfrm>
          <a:prstGeom prst="rect">
            <a:avLst/>
          </a:prstGeom>
          <a:solidFill>
            <a:schemeClr val="tx2">
              <a:lumMod val="65000"/>
              <a:lumOff val="35000"/>
            </a:schemeClr>
          </a:solidFill>
          <a:ln w="50800">
            <a:solidFill>
              <a:schemeClr val="bg2">
                <a:lumMod val="60000"/>
                <a:lumOff val="40000"/>
              </a:schemeClr>
            </a:solidFill>
            <a:miter lim="800000"/>
            <a:headEnd/>
            <a:tailEnd type="none" w="med" len="lg"/>
          </a:ln>
        </p:spPr>
      </p:pic>
      <p:pic>
        <p:nvPicPr>
          <p:cNvPr id="25" name="Picture 3"/>
          <p:cNvPicPr>
            <a:picLocks noGrp="1" noChangeAspect="1" noChangeArrowheads="1"/>
          </p:cNvPicPr>
          <p:nvPr>
            <p:ph sz="quarter" idx="4"/>
          </p:nvPr>
        </p:nvPicPr>
        <p:blipFill>
          <a:blip r:embed="rId3" cstate="print">
            <a:clrChange>
              <a:clrFrom>
                <a:srgbClr val="000000"/>
              </a:clrFrom>
              <a:clrTo>
                <a:srgbClr val="000000">
                  <a:alpha val="0"/>
                </a:srgbClr>
              </a:clrTo>
            </a:clrChange>
          </a:blip>
          <a:srcRect/>
          <a:stretch>
            <a:fillRect/>
          </a:stretch>
        </p:blipFill>
        <p:spPr bwMode="auto">
          <a:xfrm>
            <a:off x="4685128" y="2174875"/>
            <a:ext cx="3961568" cy="3951288"/>
          </a:xfrm>
          <a:prstGeom prst="rect">
            <a:avLst/>
          </a:prstGeom>
          <a:solidFill>
            <a:schemeClr val="tx2">
              <a:lumMod val="65000"/>
              <a:lumOff val="35000"/>
            </a:schemeClr>
          </a:solidFill>
          <a:ln w="50800">
            <a:noFill/>
            <a:miter lim="800000"/>
            <a:headEnd/>
            <a:tailEnd type="none" w="med" len="lg"/>
          </a:ln>
        </p:spPr>
      </p:pic>
      <p:cxnSp>
        <p:nvCxnSpPr>
          <p:cNvPr id="27" name="Straight Arrow Connector 26"/>
          <p:cNvCxnSpPr/>
          <p:nvPr/>
        </p:nvCxnSpPr>
        <p:spPr>
          <a:xfrm rot="10800000">
            <a:off x="5857884" y="3071810"/>
            <a:ext cx="7143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Military/Space Applications</a:t>
            </a:r>
            <a:endParaRPr lang="en-US" dirty="0"/>
          </a:p>
        </p:txBody>
      </p:sp>
      <p:sp>
        <p:nvSpPr>
          <p:cNvPr id="4" name="Rectangle 4"/>
          <p:cNvSpPr txBox="1">
            <a:spLocks noChangeArrowheads="1"/>
          </p:cNvSpPr>
          <p:nvPr/>
        </p:nvSpPr>
        <p:spPr bwMode="auto">
          <a:xfrm>
            <a:off x="214282" y="1571612"/>
            <a:ext cx="2249472"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r>
              <a:rPr kumimoji="0" lang="en-US" b="1" i="0" u="none" strike="noStrike" kern="1200" cap="none" spc="0" normalizeH="0" baseline="0" noProof="0" dirty="0" smtClean="0">
                <a:ln>
                  <a:noFill/>
                </a:ln>
                <a:effectLst/>
                <a:uLnTx/>
                <a:uFillTx/>
                <a:latin typeface="+mn-lt"/>
                <a:ea typeface="+mn-ea"/>
                <a:cs typeface="+mn-cs"/>
              </a:rPr>
              <a:t>Satellites and Launch</a:t>
            </a:r>
            <a:r>
              <a:rPr kumimoji="0" lang="en-US" b="1" i="0" u="none" strike="noStrike" kern="1200" cap="none" spc="0" normalizeH="0" noProof="0" dirty="0" smtClean="0">
                <a:ln>
                  <a:noFill/>
                </a:ln>
                <a:effectLst/>
                <a:uLnTx/>
                <a:uFillTx/>
                <a:latin typeface="+mn-lt"/>
                <a:ea typeface="+mn-ea"/>
                <a:cs typeface="+mn-cs"/>
              </a:rPr>
              <a:t> Vehicles</a:t>
            </a: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noProof="0" dirty="0" smtClean="0">
              <a:ln>
                <a:noFill/>
              </a:ln>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r>
              <a:rPr lang="en-US" b="1" dirty="0" smtClean="0">
                <a:latin typeface="+mn-lt"/>
              </a:rPr>
              <a:t>Missile Defense</a:t>
            </a:r>
            <a:endParaRPr kumimoji="0" lang="en-US" b="1" i="0" u="none" strike="noStrike" kern="1200" cap="none" spc="0" normalizeH="0" noProof="0" dirty="0" smtClean="0">
              <a:ln>
                <a:noFill/>
              </a:ln>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noProof="0" dirty="0" smtClean="0">
              <a:ln>
                <a:noFill/>
              </a:ln>
              <a:solidFill>
                <a:schemeClr val="tx1"/>
              </a:solidFill>
              <a:effectLst/>
              <a:uLnTx/>
              <a:uFillTx/>
              <a:latin typeface="+mn-lt"/>
              <a:ea typeface="+mn-ea"/>
              <a:cs typeface="+mn-cs"/>
            </a:endParaRPr>
          </a:p>
          <a:p>
            <a:pPr marL="342900" indent="-342900" eaLnBrk="0" hangingPunct="0">
              <a:lnSpc>
                <a:spcPct val="80000"/>
              </a:lnSpc>
              <a:spcBef>
                <a:spcPct val="20000"/>
              </a:spcBef>
              <a:buFont typeface="Arial" charset="0"/>
              <a:buChar char="•"/>
              <a:defRPr/>
            </a:pPr>
            <a:r>
              <a:rPr lang="en-US" b="1" dirty="0" smtClean="0"/>
              <a:t>Avionics</a:t>
            </a:r>
          </a:p>
          <a:p>
            <a:pPr marL="342900" indent="-342900" eaLnBrk="0" hangingPunct="0">
              <a:lnSpc>
                <a:spcPct val="80000"/>
              </a:lnSpc>
              <a:spcBef>
                <a:spcPct val="20000"/>
              </a:spcBef>
              <a:buFont typeface="Arial" charset="0"/>
              <a:buChar char="•"/>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defRPr/>
            </a:pPr>
            <a:r>
              <a:rPr lang="en-US" b="1" dirty="0" smtClean="0"/>
              <a:t>ATE</a:t>
            </a: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r>
              <a:rPr lang="en-US" b="1" dirty="0" smtClean="0">
                <a:latin typeface="+mn-lt"/>
              </a:rPr>
              <a:t>SIGINT/SATCOM</a:t>
            </a: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r>
              <a:rPr kumimoji="0" lang="en-US" b="1" i="0" u="none" strike="noStrike" kern="1200" cap="none" spc="0" normalizeH="0" baseline="0" noProof="0" dirty="0" smtClean="0">
                <a:ln>
                  <a:noFill/>
                </a:ln>
                <a:solidFill>
                  <a:schemeClr val="tx1"/>
                </a:solidFill>
                <a:effectLst/>
                <a:uLnTx/>
                <a:uFillTx/>
                <a:latin typeface="+mn-lt"/>
                <a:ea typeface="+mn-ea"/>
                <a:cs typeface="+mn-cs"/>
              </a:rPr>
              <a:t>EW</a:t>
            </a: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5" name="Picture 9" descr="ATLAS"/>
          <p:cNvPicPr>
            <a:picLocks noChangeAspect="1" noChangeArrowheads="1"/>
          </p:cNvPicPr>
          <p:nvPr/>
        </p:nvPicPr>
        <p:blipFill>
          <a:blip r:embed="rId2" cstate="print"/>
          <a:srcRect/>
          <a:stretch>
            <a:fillRect/>
          </a:stretch>
        </p:blipFill>
        <p:spPr bwMode="auto">
          <a:xfrm>
            <a:off x="2643174" y="928670"/>
            <a:ext cx="1514677" cy="2426178"/>
          </a:xfrm>
          <a:prstGeom prst="rect">
            <a:avLst/>
          </a:prstGeom>
          <a:noFill/>
        </p:spPr>
      </p:pic>
      <p:pic>
        <p:nvPicPr>
          <p:cNvPr id="6" name="Picture 12" descr="SatelliteDishes"/>
          <p:cNvPicPr>
            <a:picLocks noChangeAspect="1" noChangeArrowheads="1"/>
          </p:cNvPicPr>
          <p:nvPr/>
        </p:nvPicPr>
        <p:blipFill>
          <a:blip r:embed="rId3" cstate="print"/>
          <a:srcRect/>
          <a:stretch>
            <a:fillRect/>
          </a:stretch>
        </p:blipFill>
        <p:spPr bwMode="auto">
          <a:xfrm>
            <a:off x="2714612" y="4000504"/>
            <a:ext cx="2625413" cy="1857389"/>
          </a:xfrm>
          <a:prstGeom prst="rect">
            <a:avLst/>
          </a:prstGeom>
          <a:noFill/>
        </p:spPr>
      </p:pic>
      <p:pic>
        <p:nvPicPr>
          <p:cNvPr id="7" name="Picture 13" descr="Owned-Pilot-7605251"/>
          <p:cNvPicPr>
            <a:picLocks noChangeAspect="1" noChangeArrowheads="1"/>
          </p:cNvPicPr>
          <p:nvPr/>
        </p:nvPicPr>
        <p:blipFill>
          <a:blip r:embed="rId4" cstate="print"/>
          <a:srcRect/>
          <a:stretch>
            <a:fillRect/>
          </a:stretch>
        </p:blipFill>
        <p:spPr bwMode="auto">
          <a:xfrm>
            <a:off x="5786445" y="3500438"/>
            <a:ext cx="3070333" cy="1987494"/>
          </a:xfrm>
          <a:prstGeom prst="rect">
            <a:avLst/>
          </a:prstGeom>
          <a:noFill/>
        </p:spPr>
      </p:pic>
      <p:pic>
        <p:nvPicPr>
          <p:cNvPr id="8" name="Picture 14" descr="SatelliteRendering"/>
          <p:cNvPicPr>
            <a:picLocks noChangeAspect="1" noChangeArrowheads="1"/>
          </p:cNvPicPr>
          <p:nvPr/>
        </p:nvPicPr>
        <p:blipFill>
          <a:blip r:embed="rId5" cstate="print"/>
          <a:srcRect/>
          <a:stretch>
            <a:fillRect/>
          </a:stretch>
        </p:blipFill>
        <p:spPr bwMode="auto">
          <a:xfrm>
            <a:off x="4214810" y="1071546"/>
            <a:ext cx="2794218" cy="2126156"/>
          </a:xfrm>
          <a:prstGeom prst="rect">
            <a:avLst/>
          </a:prstGeom>
          <a:noFill/>
        </p:spPr>
      </p:pic>
      <p:pic>
        <p:nvPicPr>
          <p:cNvPr id="9" name="Picture 8"/>
          <p:cNvPicPr/>
          <p:nvPr/>
        </p:nvPicPr>
        <p:blipFill>
          <a:blip r:embed="rId6" cstate="print"/>
          <a:srcRect/>
          <a:stretch>
            <a:fillRect/>
          </a:stretch>
        </p:blipFill>
        <p:spPr bwMode="auto">
          <a:xfrm>
            <a:off x="7358082" y="785794"/>
            <a:ext cx="1643074" cy="26431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 Switch Block Assembly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sp>
        <p:nvSpPr>
          <p:cNvPr id="10" name="TextBox 9"/>
          <p:cNvSpPr txBox="1"/>
          <p:nvPr/>
        </p:nvSpPr>
        <p:spPr>
          <a:xfrm>
            <a:off x="1643042" y="1142984"/>
            <a:ext cx="5214974" cy="1323439"/>
          </a:xfrm>
          <a:prstGeom prst="rect">
            <a:avLst/>
          </a:prstGeom>
          <a:noFill/>
        </p:spPr>
        <p:txBody>
          <a:bodyPr wrap="square" rtlCol="0">
            <a:spAutoFit/>
          </a:bodyPr>
          <a:lstStyle/>
          <a:p>
            <a:pPr algn="ctr"/>
            <a:r>
              <a:rPr lang="en-US" sz="2000" b="1" dirty="0" smtClean="0"/>
              <a:t>Switch Block Assembly with</a:t>
            </a:r>
          </a:p>
          <a:p>
            <a:pPr algn="ctr"/>
            <a:r>
              <a:rPr lang="en-US" sz="2000" b="1" dirty="0" smtClean="0"/>
              <a:t>Power Dividers, Terminations, Circulators, Attenuators &amp; signal conditioning components </a:t>
            </a:r>
            <a:endParaRPr lang="en-US" sz="2000" b="1" dirty="0"/>
          </a:p>
        </p:txBody>
      </p:sp>
      <p:pic>
        <p:nvPicPr>
          <p:cNvPr id="13" name="Picture 16" descr="MVC-001F"/>
          <p:cNvPicPr>
            <a:picLocks noChangeAspect="1" noChangeArrowheads="1"/>
          </p:cNvPicPr>
          <p:nvPr/>
        </p:nvPicPr>
        <p:blipFill>
          <a:blip r:embed="rId2" cstate="print">
            <a:lum bright="18000"/>
          </a:blip>
          <a:srcRect/>
          <a:stretch>
            <a:fillRect/>
          </a:stretch>
        </p:blipFill>
        <p:spPr bwMode="auto">
          <a:xfrm>
            <a:off x="142843" y="2428868"/>
            <a:ext cx="3810027" cy="2857520"/>
          </a:xfrm>
          <a:prstGeom prst="rect">
            <a:avLst/>
          </a:prstGeom>
          <a:noFill/>
        </p:spPr>
      </p:pic>
      <p:pic>
        <p:nvPicPr>
          <p:cNvPr id="14" name="Picture 17" descr="DSCN4959"/>
          <p:cNvPicPr>
            <a:picLocks noChangeAspect="1" noChangeArrowheads="1"/>
          </p:cNvPicPr>
          <p:nvPr/>
        </p:nvPicPr>
        <p:blipFill>
          <a:blip r:embed="rId3" cstate="print"/>
          <a:srcRect/>
          <a:stretch>
            <a:fillRect/>
          </a:stretch>
        </p:blipFill>
        <p:spPr bwMode="auto">
          <a:xfrm>
            <a:off x="4476728" y="2500306"/>
            <a:ext cx="3714776" cy="278608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 Switch Block Assembly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sp>
        <p:nvSpPr>
          <p:cNvPr id="10" name="TextBox 9"/>
          <p:cNvSpPr txBox="1"/>
          <p:nvPr/>
        </p:nvSpPr>
        <p:spPr>
          <a:xfrm>
            <a:off x="1643042" y="1142984"/>
            <a:ext cx="5214974" cy="707886"/>
          </a:xfrm>
          <a:prstGeom prst="rect">
            <a:avLst/>
          </a:prstGeom>
          <a:noFill/>
        </p:spPr>
        <p:txBody>
          <a:bodyPr wrap="square" rtlCol="0">
            <a:spAutoFit/>
          </a:bodyPr>
          <a:lstStyle/>
          <a:p>
            <a:pPr algn="ctr"/>
            <a:r>
              <a:rPr lang="en-US" sz="2000" b="1" dirty="0" smtClean="0"/>
              <a:t>Switch Block Assembly </a:t>
            </a:r>
          </a:p>
          <a:p>
            <a:pPr algn="ctr"/>
            <a:r>
              <a:rPr lang="en-US" sz="2000" b="1" dirty="0" smtClean="0"/>
              <a:t>Coax or Waveguide</a:t>
            </a:r>
            <a:endParaRPr lang="en-US" sz="2000" b="1" dirty="0"/>
          </a:p>
        </p:txBody>
      </p:sp>
      <p:pic>
        <p:nvPicPr>
          <p:cNvPr id="9" name="Picture 5"/>
          <p:cNvPicPr>
            <a:picLocks noChangeAspect="1" noChangeArrowheads="1"/>
          </p:cNvPicPr>
          <p:nvPr/>
        </p:nvPicPr>
        <p:blipFill>
          <a:blip r:embed="rId2" cstate="print"/>
          <a:srcRect/>
          <a:stretch>
            <a:fillRect/>
          </a:stretch>
        </p:blipFill>
        <p:spPr bwMode="auto">
          <a:xfrm>
            <a:off x="857224" y="2643182"/>
            <a:ext cx="3000396" cy="32324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7" descr="wr-51"/>
          <p:cNvPicPr>
            <a:picLocks noChangeAspect="1" noChangeArrowheads="1"/>
          </p:cNvPicPr>
          <p:nvPr/>
        </p:nvPicPr>
        <p:blipFill>
          <a:blip r:embed="rId3" cstate="print"/>
          <a:srcRect/>
          <a:stretch>
            <a:fillRect/>
          </a:stretch>
        </p:blipFill>
        <p:spPr bwMode="auto">
          <a:xfrm>
            <a:off x="4357686" y="2714620"/>
            <a:ext cx="3926823" cy="3071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bwMode="auto">
          <a:xfrm>
            <a:off x="142844" y="714356"/>
            <a:ext cx="8848756" cy="6143644"/>
          </a:xfrm>
          <a:prstGeom prst="roundRect">
            <a:avLst>
              <a:gd name="adj" fmla="val 9033"/>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436" tIns="45718" rIns="91436" bIns="45718" numCol="1" rtlCol="0" anchor="t" anchorCtr="0" compatLnSpc="1">
            <a:prstTxWarp prst="textNoShape">
              <a:avLst/>
            </a:prstTxWarp>
          </a:bodyPr>
          <a:lstStyle/>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Matrices</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&amp; </a:t>
            </a:r>
          </a:p>
          <a:p>
            <a:pPr algn="ctr" defTabSz="914099"/>
            <a:r>
              <a:rPr lang="en-US" sz="2800" dirty="0" smtClean="0">
                <a:solidFill>
                  <a:schemeClr val="accent3">
                    <a:lumMod val="50000"/>
                  </a:schemeClr>
                </a:solidFill>
                <a:effectLst>
                  <a:outerShdw blurRad="38100" dist="38100" dir="2700000" algn="tl">
                    <a:srgbClr val="000000">
                      <a:alpha val="43137"/>
                    </a:srgbClr>
                  </a:outerShdw>
                </a:effectLst>
              </a:rPr>
              <a:t>Systems</a:t>
            </a:r>
          </a:p>
        </p:txBody>
      </p:sp>
      <p:sp>
        <p:nvSpPr>
          <p:cNvPr id="2" name="Title 1"/>
          <p:cNvSpPr>
            <a:spLocks noGrp="1"/>
          </p:cNvSpPr>
          <p:nvPr>
            <p:ph type="title"/>
          </p:nvPr>
        </p:nvSpPr>
        <p:spPr>
          <a:xfrm>
            <a:off x="2362200" y="152400"/>
            <a:ext cx="3886200" cy="685800"/>
          </a:xfrm>
        </p:spPr>
        <p:txBody>
          <a:bodyPr/>
          <a:lstStyle/>
          <a:p>
            <a:r>
              <a:rPr lang="en-US" i="1" dirty="0" smtClean="0"/>
              <a:t>Product Offering</a:t>
            </a:r>
            <a:endParaRPr lang="en-US" i="1" dirty="0"/>
          </a:p>
        </p:txBody>
      </p:sp>
      <p:sp>
        <p:nvSpPr>
          <p:cNvPr id="5" name="Rounded Rectangle 4"/>
          <p:cNvSpPr/>
          <p:nvPr/>
        </p:nvSpPr>
        <p:spPr bwMode="auto">
          <a:xfrm>
            <a:off x="5638800" y="1447800"/>
            <a:ext cx="2286000" cy="882953"/>
          </a:xfrm>
          <a:prstGeom prst="roundRect">
            <a:avLst>
              <a:gd name="adj" fmla="val 9033"/>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Solid  State Matrices</a:t>
            </a:r>
          </a:p>
        </p:txBody>
      </p:sp>
      <p:sp>
        <p:nvSpPr>
          <p:cNvPr id="8" name="Rounded Rectangle 7"/>
          <p:cNvSpPr/>
          <p:nvPr/>
        </p:nvSpPr>
        <p:spPr bwMode="auto">
          <a:xfrm>
            <a:off x="1295400" y="1447800"/>
            <a:ext cx="2286000" cy="882953"/>
          </a:xfrm>
          <a:prstGeom prst="roundRect">
            <a:avLst>
              <a:gd name="adj" fmla="val 9033"/>
            </a:avLst>
          </a:prstGeom>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000" dirty="0" smtClean="0">
                <a:solidFill>
                  <a:srgbClr val="FFFFFF"/>
                </a:solidFill>
                <a:effectLst>
                  <a:outerShdw blurRad="38100" dist="38100" dir="2700000" algn="tl">
                    <a:srgbClr val="000000">
                      <a:alpha val="43137"/>
                    </a:srgbClr>
                  </a:outerShdw>
                </a:effectLst>
              </a:rPr>
              <a:t>Electromechanical Matrices</a:t>
            </a:r>
          </a:p>
        </p:txBody>
      </p:sp>
      <p:sp>
        <p:nvSpPr>
          <p:cNvPr id="10" name="Rounded Rectangle 9"/>
          <p:cNvSpPr/>
          <p:nvPr/>
        </p:nvSpPr>
        <p:spPr bwMode="auto">
          <a:xfrm>
            <a:off x="1295400" y="26670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Non-Blocking</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Rounded Rectangle 11"/>
          <p:cNvSpPr/>
          <p:nvPr/>
        </p:nvSpPr>
        <p:spPr bwMode="auto">
          <a:xfrm>
            <a:off x="1295400" y="32004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Fan-Out/Fan-In</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601090" name="Picture 2"/>
          <p:cNvPicPr>
            <a:picLocks noChangeAspect="1" noChangeArrowheads="1"/>
          </p:cNvPicPr>
          <p:nvPr/>
        </p:nvPicPr>
        <p:blipFill>
          <a:blip r:embed="rId3" cstate="print"/>
          <a:srcRect/>
          <a:stretch>
            <a:fillRect/>
          </a:stretch>
        </p:blipFill>
        <p:spPr bwMode="auto">
          <a:xfrm>
            <a:off x="3733800" y="3200400"/>
            <a:ext cx="1066800" cy="4201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ounded Rectangle 14"/>
          <p:cNvSpPr/>
          <p:nvPr/>
        </p:nvSpPr>
        <p:spPr bwMode="auto">
          <a:xfrm>
            <a:off x="1295400" y="48006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T-VAC Systems</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7" name="Rounded Rectangle 16"/>
          <p:cNvSpPr/>
          <p:nvPr/>
        </p:nvSpPr>
        <p:spPr bwMode="auto">
          <a:xfrm>
            <a:off x="1295400" y="53340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Filter Banks</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9" name="Rounded Rectangle 18"/>
          <p:cNvSpPr/>
          <p:nvPr/>
        </p:nvSpPr>
        <p:spPr bwMode="auto">
          <a:xfrm>
            <a:off x="1295400" y="58674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PXI/LXI Solutions</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0" name="Rounded Rectangle 19"/>
          <p:cNvSpPr/>
          <p:nvPr/>
        </p:nvSpPr>
        <p:spPr bwMode="auto">
          <a:xfrm>
            <a:off x="1295400" y="37338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Switch Systems</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1" name="Rounded Rectangle 20"/>
          <p:cNvSpPr/>
          <p:nvPr/>
        </p:nvSpPr>
        <p:spPr bwMode="auto">
          <a:xfrm>
            <a:off x="1295400" y="4267200"/>
            <a:ext cx="2286000" cy="38100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High Power Systems</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pic>
        <p:nvPicPr>
          <p:cNvPr id="22" name="Picture 14" descr="0402"/>
          <p:cNvPicPr>
            <a:picLocks noChangeAspect="1" noChangeArrowheads="1"/>
          </p:cNvPicPr>
          <p:nvPr/>
        </p:nvPicPr>
        <p:blipFill>
          <a:blip r:embed="rId4" cstate="print"/>
          <a:srcRect/>
          <a:stretch>
            <a:fillRect/>
          </a:stretch>
        </p:blipFill>
        <p:spPr bwMode="auto">
          <a:xfrm>
            <a:off x="457200" y="2667000"/>
            <a:ext cx="671513" cy="4808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Picture 8" descr="IMG_1191"/>
          <p:cNvPicPr>
            <a:picLocks noChangeAspect="1" noChangeArrowheads="1"/>
          </p:cNvPicPr>
          <p:nvPr/>
        </p:nvPicPr>
        <p:blipFill>
          <a:blip r:embed="rId5" cstate="print"/>
          <a:srcRect/>
          <a:stretch>
            <a:fillRect/>
          </a:stretch>
        </p:blipFill>
        <p:spPr bwMode="auto">
          <a:xfrm>
            <a:off x="381000" y="5791199"/>
            <a:ext cx="762000" cy="571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01092" name="Picture 4"/>
          <p:cNvPicPr>
            <a:picLocks noChangeAspect="1" noChangeArrowheads="1"/>
          </p:cNvPicPr>
          <p:nvPr/>
        </p:nvPicPr>
        <p:blipFill>
          <a:blip r:embed="rId6" cstate="print"/>
          <a:srcRect/>
          <a:stretch>
            <a:fillRect/>
          </a:stretch>
        </p:blipFill>
        <p:spPr bwMode="auto">
          <a:xfrm>
            <a:off x="3733800" y="5257800"/>
            <a:ext cx="914400" cy="491987"/>
          </a:xfrm>
          <a:prstGeom prst="rect">
            <a:avLst/>
          </a:prstGeom>
          <a:ln>
            <a:noFill/>
          </a:ln>
          <a:effectLst>
            <a:outerShdw blurRad="292100" dist="139700" dir="2700000" algn="tl" rotWithShape="0">
              <a:srgbClr val="333333">
                <a:alpha val="65000"/>
              </a:srgbClr>
            </a:outerShdw>
          </a:effectLst>
        </p:spPr>
      </p:pic>
      <p:pic>
        <p:nvPicPr>
          <p:cNvPr id="24" name="Picture 14"/>
          <p:cNvPicPr>
            <a:picLocks noChangeAspect="1" noChangeArrowheads="1"/>
          </p:cNvPicPr>
          <p:nvPr/>
        </p:nvPicPr>
        <p:blipFill>
          <a:blip r:embed="rId7" cstate="print"/>
          <a:srcRect/>
          <a:stretch>
            <a:fillRect/>
          </a:stretch>
        </p:blipFill>
        <p:spPr bwMode="auto">
          <a:xfrm>
            <a:off x="457200" y="4724400"/>
            <a:ext cx="685800" cy="5776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3"/>
          <p:cNvPicPr>
            <a:picLocks noChangeAspect="1" noChangeArrowheads="1"/>
          </p:cNvPicPr>
          <p:nvPr/>
        </p:nvPicPr>
        <p:blipFill>
          <a:blip r:embed="rId8" cstate="print"/>
          <a:srcRect/>
          <a:stretch>
            <a:fillRect/>
          </a:stretch>
        </p:blipFill>
        <p:spPr bwMode="auto">
          <a:xfrm>
            <a:off x="3733800" y="4246240"/>
            <a:ext cx="914400" cy="449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6" name="Straight Connector 25"/>
          <p:cNvCxnSpPr/>
          <p:nvPr/>
        </p:nvCxnSpPr>
        <p:spPr>
          <a:xfrm>
            <a:off x="1143000" y="2895600"/>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581400" y="3429000"/>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143000" y="3962400"/>
            <a:ext cx="152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01091" name="Picture 3"/>
          <p:cNvPicPr>
            <a:picLocks noChangeAspect="1" noChangeArrowheads="1"/>
          </p:cNvPicPr>
          <p:nvPr/>
        </p:nvPicPr>
        <p:blipFill>
          <a:blip r:embed="rId9" cstate="print"/>
          <a:srcRect/>
          <a:stretch>
            <a:fillRect/>
          </a:stretch>
        </p:blipFill>
        <p:spPr bwMode="auto">
          <a:xfrm>
            <a:off x="457200" y="3657600"/>
            <a:ext cx="693920" cy="546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29" name="Straight Connector 28"/>
          <p:cNvCxnSpPr/>
          <p:nvPr/>
        </p:nvCxnSpPr>
        <p:spPr>
          <a:xfrm>
            <a:off x="3581400" y="4495800"/>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1143000" y="5029200"/>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3581400" y="5562600"/>
            <a:ext cx="1524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143000" y="6096000"/>
            <a:ext cx="1524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33" name="Rounded Rectangle 32"/>
          <p:cNvSpPr/>
          <p:nvPr/>
        </p:nvSpPr>
        <p:spPr bwMode="auto">
          <a:xfrm>
            <a:off x="5638800" y="2667000"/>
            <a:ext cx="2286000" cy="381000"/>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IF 20 – 200 MHz</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4" name="Rounded Rectangle 33"/>
          <p:cNvSpPr/>
          <p:nvPr/>
        </p:nvSpPr>
        <p:spPr bwMode="auto">
          <a:xfrm>
            <a:off x="5638800" y="4267200"/>
            <a:ext cx="2286000" cy="381000"/>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C – Band </a:t>
            </a:r>
            <a:r>
              <a:rPr lang="en-US" sz="1400" dirty="0" smtClean="0">
                <a:solidFill>
                  <a:srgbClr val="FFFFFF"/>
                </a:solidFill>
                <a:effectLst>
                  <a:outerShdw blurRad="38100" dist="38100" dir="2700000" algn="tl">
                    <a:srgbClr val="000000">
                      <a:alpha val="43137"/>
                    </a:srgbClr>
                  </a:outerShdw>
                </a:effectLst>
                <a:latin typeface="Segoe" pitchFamily="34" charset="0"/>
              </a:rPr>
              <a:t>3.7 – 4.2 GHz </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7" name="Rounded Rectangle 36"/>
          <p:cNvSpPr/>
          <p:nvPr/>
        </p:nvSpPr>
        <p:spPr bwMode="auto">
          <a:xfrm>
            <a:off x="5638800" y="3200400"/>
            <a:ext cx="2286000" cy="381000"/>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UHF 20 – 1100 MHz</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8" name="Rounded Rectangle 37"/>
          <p:cNvSpPr/>
          <p:nvPr/>
        </p:nvSpPr>
        <p:spPr bwMode="auto">
          <a:xfrm>
            <a:off x="5638800" y="3733800"/>
            <a:ext cx="2286000" cy="381000"/>
          </a:xfrm>
          <a:prstGeom prst="roundRect">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1600" dirty="0" smtClean="0">
                <a:solidFill>
                  <a:srgbClr val="FFFFFF"/>
                </a:solidFill>
                <a:effectLst>
                  <a:outerShdw blurRad="38100" dist="38100" dir="2700000" algn="tl">
                    <a:srgbClr val="000000">
                      <a:alpha val="43137"/>
                    </a:srgbClr>
                  </a:outerShdw>
                </a:effectLst>
                <a:latin typeface="Segoe" pitchFamily="34" charset="0"/>
              </a:rPr>
              <a:t>L- Band .8 – 2.5 GHz </a:t>
            </a:r>
            <a:endParaRPr lang="en-US" sz="1400" i="1"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39" name="Oval 38"/>
          <p:cNvSpPr/>
          <p:nvPr/>
        </p:nvSpPr>
        <p:spPr bwMode="auto">
          <a:xfrm>
            <a:off x="4800600" y="4724400"/>
            <a:ext cx="4114800" cy="1905000"/>
          </a:xfrm>
          <a:prstGeom prst="ellipse">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36" tIns="0" rIns="91436" bIns="45718" numCol="1" rtlCol="0" anchor="t" anchorCtr="1" compatLnSpc="1">
            <a:prstTxWarp prst="textNoShape">
              <a:avLst/>
            </a:prstTxWarp>
          </a:bodyPr>
          <a:lstStyle/>
          <a:p>
            <a:pPr algn="ctr" defTabSz="914099" fontAlgn="base">
              <a:spcBef>
                <a:spcPct val="0"/>
              </a:spcBef>
              <a:spcAft>
                <a:spcPct val="0"/>
              </a:spcAft>
            </a:pPr>
            <a:r>
              <a:rPr lang="en-US" sz="1400" dirty="0" smtClean="0">
                <a:solidFill>
                  <a:srgbClr val="FFFFFF"/>
                </a:solidFill>
                <a:effectLst>
                  <a:outerShdw blurRad="38100" dist="38100" dir="2700000" algn="tl">
                    <a:srgbClr val="000000">
                      <a:alpha val="43137"/>
                    </a:srgbClr>
                  </a:outerShdw>
                </a:effectLst>
                <a:latin typeface="Segoe" pitchFamily="34" charset="0"/>
              </a:rPr>
              <a:t>Systems</a:t>
            </a:r>
          </a:p>
        </p:txBody>
      </p:sp>
      <p:pic>
        <p:nvPicPr>
          <p:cNvPr id="40" name="Picture 39" descr="Picture2.png"/>
          <p:cNvPicPr>
            <a:picLocks noChangeAspect="1"/>
          </p:cNvPicPr>
          <p:nvPr/>
        </p:nvPicPr>
        <p:blipFill>
          <a:blip r:embed="rId10" cstate="print"/>
          <a:stretch>
            <a:fillRect/>
          </a:stretch>
        </p:blipFill>
        <p:spPr>
          <a:xfrm>
            <a:off x="5791200" y="5105400"/>
            <a:ext cx="566881" cy="1152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 name="Picture 15"/>
          <p:cNvPicPr>
            <a:picLocks noChangeAspect="1" noChangeArrowheads="1"/>
          </p:cNvPicPr>
          <p:nvPr/>
        </p:nvPicPr>
        <p:blipFill>
          <a:blip r:embed="rId11" cstate="print"/>
          <a:srcRect/>
          <a:stretch>
            <a:fillRect/>
          </a:stretch>
        </p:blipFill>
        <p:spPr bwMode="auto">
          <a:xfrm>
            <a:off x="6477000" y="5486400"/>
            <a:ext cx="808418" cy="91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01095" name="Picture 7" descr="Receive and Transmit Ingegrated Switching Systems"/>
          <p:cNvPicPr>
            <a:picLocks noChangeAspect="1" noChangeArrowheads="1"/>
          </p:cNvPicPr>
          <p:nvPr/>
        </p:nvPicPr>
        <p:blipFill>
          <a:blip r:embed="rId12" cstate="print"/>
          <a:srcRect/>
          <a:stretch>
            <a:fillRect/>
          </a:stretch>
        </p:blipFill>
        <p:spPr bwMode="auto">
          <a:xfrm>
            <a:off x="7391400" y="5105400"/>
            <a:ext cx="764352"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01096" name="Picture 8"/>
          <p:cNvPicPr>
            <a:picLocks noChangeAspect="1" noChangeArrowheads="1"/>
          </p:cNvPicPr>
          <p:nvPr/>
        </p:nvPicPr>
        <p:blipFill>
          <a:blip r:embed="rId13" cstate="print"/>
          <a:srcRect/>
          <a:stretch>
            <a:fillRect/>
          </a:stretch>
        </p:blipFill>
        <p:spPr bwMode="auto">
          <a:xfrm>
            <a:off x="4572000" y="2667000"/>
            <a:ext cx="908304"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5" name="Picture 8"/>
          <p:cNvPicPr>
            <a:picLocks noChangeAspect="1" noChangeArrowheads="1"/>
          </p:cNvPicPr>
          <p:nvPr/>
        </p:nvPicPr>
        <p:blipFill>
          <a:blip r:embed="rId13" cstate="print"/>
          <a:srcRect/>
          <a:stretch>
            <a:fillRect/>
          </a:stretch>
        </p:blipFill>
        <p:spPr bwMode="auto">
          <a:xfrm>
            <a:off x="4572000" y="3733800"/>
            <a:ext cx="908304"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47" name="Straight Connector 46"/>
          <p:cNvCxnSpPr/>
          <p:nvPr/>
        </p:nvCxnSpPr>
        <p:spPr>
          <a:xfrm>
            <a:off x="5486400" y="2895600"/>
            <a:ext cx="152400" cy="1588"/>
          </a:xfrm>
          <a:prstGeom prst="line">
            <a:avLst/>
          </a:prstGeom>
        </p:spPr>
        <p:style>
          <a:lnRef idx="2">
            <a:schemeClr val="accent4"/>
          </a:lnRef>
          <a:fillRef idx="0">
            <a:schemeClr val="accent4"/>
          </a:fillRef>
          <a:effectRef idx="1">
            <a:schemeClr val="accent4"/>
          </a:effectRef>
          <a:fontRef idx="minor">
            <a:schemeClr val="tx1"/>
          </a:fontRef>
        </p:style>
      </p:cxnSp>
      <p:cxnSp>
        <p:nvCxnSpPr>
          <p:cNvPr id="48" name="Straight Connector 47"/>
          <p:cNvCxnSpPr/>
          <p:nvPr/>
        </p:nvCxnSpPr>
        <p:spPr>
          <a:xfrm>
            <a:off x="7924800" y="3429000"/>
            <a:ext cx="152400" cy="1588"/>
          </a:xfrm>
          <a:prstGeom prst="line">
            <a:avLst/>
          </a:prstGeom>
        </p:spPr>
        <p:style>
          <a:lnRef idx="2">
            <a:schemeClr val="accent4"/>
          </a:lnRef>
          <a:fillRef idx="0">
            <a:schemeClr val="accent4"/>
          </a:fillRef>
          <a:effectRef idx="1">
            <a:schemeClr val="accent4"/>
          </a:effectRef>
          <a:fontRef idx="minor">
            <a:schemeClr val="tx1"/>
          </a:fontRef>
        </p:style>
      </p:cxnSp>
      <p:pic>
        <p:nvPicPr>
          <p:cNvPr id="44" name="Picture 8"/>
          <p:cNvPicPr>
            <a:picLocks noChangeAspect="1" noChangeArrowheads="1"/>
          </p:cNvPicPr>
          <p:nvPr/>
        </p:nvPicPr>
        <p:blipFill>
          <a:blip r:embed="rId13" cstate="print"/>
          <a:srcRect/>
          <a:stretch>
            <a:fillRect/>
          </a:stretch>
        </p:blipFill>
        <p:spPr bwMode="auto">
          <a:xfrm>
            <a:off x="8001000" y="3200400"/>
            <a:ext cx="908304"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0" name="Straight Connector 49"/>
          <p:cNvCxnSpPr/>
          <p:nvPr/>
        </p:nvCxnSpPr>
        <p:spPr>
          <a:xfrm>
            <a:off x="5486400" y="3962400"/>
            <a:ext cx="152400" cy="1588"/>
          </a:xfrm>
          <a:prstGeom prst="line">
            <a:avLst/>
          </a:prstGeom>
        </p:spPr>
        <p:style>
          <a:lnRef idx="2">
            <a:schemeClr val="accent4"/>
          </a:lnRef>
          <a:fillRef idx="0">
            <a:schemeClr val="accent4"/>
          </a:fillRef>
          <a:effectRef idx="1">
            <a:schemeClr val="accent4"/>
          </a:effectRef>
          <a:fontRef idx="minor">
            <a:schemeClr val="tx1"/>
          </a:fontRef>
        </p:style>
      </p:cxnSp>
      <p:cxnSp>
        <p:nvCxnSpPr>
          <p:cNvPr id="51" name="Straight Connector 50"/>
          <p:cNvCxnSpPr/>
          <p:nvPr/>
        </p:nvCxnSpPr>
        <p:spPr>
          <a:xfrm>
            <a:off x="7924800" y="4495800"/>
            <a:ext cx="152400" cy="1588"/>
          </a:xfrm>
          <a:prstGeom prst="line">
            <a:avLst/>
          </a:prstGeom>
        </p:spPr>
        <p:style>
          <a:lnRef idx="2">
            <a:schemeClr val="accent4"/>
          </a:lnRef>
          <a:fillRef idx="0">
            <a:schemeClr val="accent4"/>
          </a:fillRef>
          <a:effectRef idx="1">
            <a:schemeClr val="accent4"/>
          </a:effectRef>
          <a:fontRef idx="minor">
            <a:schemeClr val="tx1"/>
          </a:fontRef>
        </p:style>
      </p:cxnSp>
      <p:pic>
        <p:nvPicPr>
          <p:cNvPr id="46" name="Picture 8"/>
          <p:cNvPicPr>
            <a:picLocks noChangeAspect="1" noChangeArrowheads="1"/>
          </p:cNvPicPr>
          <p:nvPr/>
        </p:nvPicPr>
        <p:blipFill>
          <a:blip r:embed="rId13" cstate="print"/>
          <a:srcRect/>
          <a:stretch>
            <a:fillRect/>
          </a:stretch>
        </p:blipFill>
        <p:spPr bwMode="auto">
          <a:xfrm>
            <a:off x="8001000" y="4267200"/>
            <a:ext cx="908304" cy="381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Picture 5"/>
          <p:cNvPicPr>
            <a:picLocks noChangeAspect="1" noChangeArrowheads="1"/>
          </p:cNvPicPr>
          <p:nvPr/>
        </p:nvPicPr>
        <p:blipFill>
          <a:blip r:embed="rId14" cstate="print"/>
          <a:srcRect/>
          <a:stretch>
            <a:fillRect/>
          </a:stretch>
        </p:blipFill>
        <p:spPr bwMode="auto">
          <a:xfrm>
            <a:off x="3733799" y="5867400"/>
            <a:ext cx="914401" cy="457200"/>
          </a:xfrm>
          <a:prstGeom prst="rect">
            <a:avLst/>
          </a:prstGeom>
          <a:noFill/>
          <a:ln w="9525">
            <a:noFill/>
            <a:miter lim="800000"/>
            <a:headEnd/>
            <a:tailEnd/>
          </a:ln>
          <a:effectLst/>
        </p:spPr>
      </p:pic>
      <p:cxnSp>
        <p:nvCxnSpPr>
          <p:cNvPr id="53" name="Straight Connector 52"/>
          <p:cNvCxnSpPr/>
          <p:nvPr/>
        </p:nvCxnSpPr>
        <p:spPr>
          <a:xfrm>
            <a:off x="3581400" y="6096000"/>
            <a:ext cx="152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54" name="Picture 53" descr="IMG_2580.JPG"/>
          <p:cNvPicPr>
            <a:picLocks noChangeAspect="1"/>
          </p:cNvPicPr>
          <p:nvPr/>
        </p:nvPicPr>
        <p:blipFill>
          <a:blip r:embed="rId15" cstate="print"/>
          <a:stretch>
            <a:fillRect/>
          </a:stretch>
        </p:blipFill>
        <p:spPr>
          <a:xfrm>
            <a:off x="5060993" y="5333999"/>
            <a:ext cx="635110" cy="6858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
          <p:cNvPicPr>
            <a:picLocks noChangeAspect="1" noChangeArrowheads="1"/>
          </p:cNvPicPr>
          <p:nvPr/>
        </p:nvPicPr>
        <p:blipFill>
          <a:blip r:embed="rId16" cstate="print"/>
          <a:srcRect/>
          <a:stretch>
            <a:fillRect/>
          </a:stretch>
        </p:blipFill>
        <p:spPr bwMode="auto">
          <a:xfrm>
            <a:off x="8305800" y="5410200"/>
            <a:ext cx="340478" cy="542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Matrix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sp>
        <p:nvSpPr>
          <p:cNvPr id="7" name="Rectangle 6"/>
          <p:cNvSpPr/>
          <p:nvPr/>
        </p:nvSpPr>
        <p:spPr>
          <a:xfrm>
            <a:off x="1071538" y="857232"/>
            <a:ext cx="7286676" cy="3970318"/>
          </a:xfrm>
          <a:prstGeom prst="rect">
            <a:avLst/>
          </a:prstGeom>
        </p:spPr>
        <p:txBody>
          <a:bodyPr wrap="square">
            <a:spAutoFit/>
          </a:bodyPr>
          <a:lstStyle/>
          <a:p>
            <a:pPr>
              <a:buFont typeface="Arial" pitchFamily="34" charset="0"/>
              <a:buChar char="•"/>
            </a:pPr>
            <a:r>
              <a:rPr lang="en-US" sz="2800" dirty="0" smtClean="0">
                <a:latin typeface="Arial" pitchFamily="34" charset="0"/>
                <a:cs typeface="Arial" pitchFamily="34" charset="0"/>
              </a:rPr>
              <a:t> New Generation of Electromechanical </a:t>
            </a:r>
          </a:p>
          <a:p>
            <a:pPr>
              <a:buFont typeface="Arial" pitchFamily="34" charset="0"/>
              <a:buChar char="•"/>
            </a:pPr>
            <a:endParaRPr lang="en-US"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Focus on Modularity and Price Reduction</a:t>
            </a:r>
          </a:p>
          <a:p>
            <a:pPr>
              <a:buFont typeface="Arial" pitchFamily="34" charset="0"/>
              <a:buChar char="•"/>
            </a:pPr>
            <a:endParaRPr lang="en-US"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 Reduce NRE Charges for Custom Products</a:t>
            </a:r>
          </a:p>
          <a:p>
            <a:r>
              <a:rPr lang="en-US" sz="2800" dirty="0" smtClean="0">
                <a:latin typeface="Arial" pitchFamily="34" charset="0"/>
                <a:cs typeface="Arial" pitchFamily="34" charset="0"/>
              </a:rPr>
              <a:t>  </a:t>
            </a:r>
          </a:p>
          <a:p>
            <a:pPr>
              <a:buFont typeface="Arial" pitchFamily="34" charset="0"/>
              <a:buChar char="•"/>
            </a:pPr>
            <a:r>
              <a:rPr lang="en-US" sz="2800" dirty="0" smtClean="0">
                <a:latin typeface="Arial" pitchFamily="34" charset="0"/>
                <a:cs typeface="Arial" pitchFamily="34" charset="0"/>
              </a:rPr>
              <a:t>New electrical and software features</a:t>
            </a:r>
          </a:p>
          <a:p>
            <a:pPr>
              <a:buFont typeface="Arial" pitchFamily="34" charset="0"/>
              <a:buChar char="•"/>
            </a:pPr>
            <a:endParaRPr lang="en-US" sz="2800" dirty="0" smtClean="0">
              <a:latin typeface="Arial" pitchFamily="34" charset="0"/>
              <a:cs typeface="Arial" pitchFamily="34" charset="0"/>
            </a:endParaRPr>
          </a:p>
          <a:p>
            <a:pPr>
              <a:buFont typeface="Arial" pitchFamily="34" charset="0"/>
              <a:buChar char="•"/>
            </a:pPr>
            <a:r>
              <a:rPr lang="en-US" sz="2800" dirty="0" smtClean="0">
                <a:latin typeface="Arial" pitchFamily="34" charset="0"/>
                <a:cs typeface="Arial" pitchFamily="34" charset="0"/>
              </a:rPr>
              <a:t>Matrix Platforms from 1RU to 4RU.</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14" name="Picture 5"/>
          <p:cNvPicPr>
            <a:picLocks noChangeAspect="1" noChangeArrowheads="1"/>
          </p:cNvPicPr>
          <p:nvPr/>
        </p:nvPicPr>
        <p:blipFill>
          <a:blip r:embed="rId2" cstate="print"/>
          <a:srcRect/>
          <a:stretch>
            <a:fillRect/>
          </a:stretch>
        </p:blipFill>
        <p:spPr bwMode="auto">
          <a:xfrm>
            <a:off x="500034" y="1643050"/>
            <a:ext cx="6786610" cy="43353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Rectangle 16"/>
          <p:cNvSpPr/>
          <p:nvPr/>
        </p:nvSpPr>
        <p:spPr>
          <a:xfrm>
            <a:off x="2285984" y="1071546"/>
            <a:ext cx="4572000" cy="646331"/>
          </a:xfrm>
          <a:prstGeom prst="rect">
            <a:avLst/>
          </a:prstGeom>
        </p:spPr>
        <p:txBody>
          <a:bodyPr>
            <a:spAutoFit/>
          </a:bodyPr>
          <a:lstStyle/>
          <a:p>
            <a:pPr algn="ctr">
              <a:spcBef>
                <a:spcPct val="50000"/>
              </a:spcBef>
            </a:pPr>
            <a:r>
              <a:rPr lang="en-US" b="1" dirty="0" smtClean="0">
                <a:latin typeface="Arial" pitchFamily="34" charset="0"/>
                <a:cs typeface="Arial" pitchFamily="34" charset="0"/>
              </a:rPr>
              <a:t>Power Module is removable from rear of enclosure</a:t>
            </a:r>
            <a:endParaRPr lang="en-US"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14414" y="857232"/>
            <a:ext cx="5607129" cy="369332"/>
          </a:xfrm>
          <a:prstGeom prst="rect">
            <a:avLst/>
          </a:prstGeom>
          <a:noFill/>
        </p:spPr>
        <p:txBody>
          <a:bodyPr wrap="square" rtlCol="0">
            <a:spAutoFit/>
          </a:bodyPr>
          <a:lstStyle/>
          <a:p>
            <a:pPr algn="ctr">
              <a:spcBef>
                <a:spcPct val="50000"/>
              </a:spcBef>
            </a:pPr>
            <a:r>
              <a:rPr lang="en-US" b="1" u="sng" dirty="0" smtClean="0">
                <a:solidFill>
                  <a:srgbClr val="FF0000"/>
                </a:solidFill>
                <a:latin typeface="Arial" pitchFamily="34" charset="0"/>
                <a:cs typeface="Arial" pitchFamily="34" charset="0"/>
              </a:rPr>
              <a:t>2, 3, 4 U</a:t>
            </a:r>
            <a:r>
              <a:rPr lang="en-US" b="1" dirty="0" smtClean="0">
                <a:latin typeface="Arial" pitchFamily="34" charset="0"/>
                <a:cs typeface="Arial" pitchFamily="34" charset="0"/>
              </a:rPr>
              <a:t> Power Module (Ethernet Version)</a:t>
            </a:r>
            <a:endParaRPr lang="en-US" b="1" dirty="0">
              <a:latin typeface="Arial" pitchFamily="34" charset="0"/>
              <a:cs typeface="Arial" pitchFamily="34" charset="0"/>
            </a:endParaRPr>
          </a:p>
        </p:txBody>
      </p:sp>
      <p:sp>
        <p:nvSpPr>
          <p:cNvPr id="8" name="Rectangle 2"/>
          <p:cNvSpPr>
            <a:spLocks noChangeArrowheads="1"/>
          </p:cNvSpPr>
          <p:nvPr/>
        </p:nvSpPr>
        <p:spPr bwMode="auto">
          <a:xfrm>
            <a:off x="1643042" y="142852"/>
            <a:ext cx="5268780" cy="627875"/>
          </a:xfrm>
          <a:prstGeom prst="rect">
            <a:avLst/>
          </a:prstGeom>
          <a:noFill/>
          <a:ln w="9525">
            <a:noFill/>
            <a:miter lim="800000"/>
            <a:headEnd/>
            <a:tailEnd/>
          </a:ln>
        </p:spPr>
        <p:txBody>
          <a:bodyPr anchor="ctr"/>
          <a:lstStyle/>
          <a:p>
            <a:r>
              <a:rPr lang="en-US" sz="3200" dirty="0" smtClean="0">
                <a:latin typeface="+mj-lt"/>
              </a:rPr>
              <a:t>                 </a:t>
            </a:r>
            <a:r>
              <a:rPr lang="en-US" sz="3200" dirty="0" smtClean="0">
                <a:solidFill>
                  <a:schemeClr val="bg1"/>
                </a:solidFill>
                <a:latin typeface="+mj-lt"/>
              </a:rPr>
              <a:t>New Features</a:t>
            </a:r>
            <a:r>
              <a:rPr lang="en-US" sz="3200" dirty="0" smtClean="0">
                <a:latin typeface="+mj-lt"/>
              </a:rPr>
              <a:t>  </a:t>
            </a:r>
            <a:endParaRPr lang="en-US" sz="3200" dirty="0">
              <a:latin typeface="+mj-lt"/>
            </a:endParaRPr>
          </a:p>
        </p:txBody>
      </p:sp>
      <p:pic>
        <p:nvPicPr>
          <p:cNvPr id="78850" name="Picture 2"/>
          <p:cNvPicPr>
            <a:picLocks noChangeAspect="1" noChangeArrowheads="1"/>
          </p:cNvPicPr>
          <p:nvPr/>
        </p:nvPicPr>
        <p:blipFill>
          <a:blip r:embed="rId2" cstate="print"/>
          <a:srcRect/>
          <a:stretch>
            <a:fillRect/>
          </a:stretch>
        </p:blipFill>
        <p:spPr bwMode="auto">
          <a:xfrm>
            <a:off x="500034" y="1285860"/>
            <a:ext cx="7988240" cy="2985336"/>
          </a:xfrm>
          <a:prstGeom prst="rect">
            <a:avLst/>
          </a:prstGeom>
          <a:noFill/>
          <a:ln w="9525">
            <a:noFill/>
            <a:miter lim="800000"/>
            <a:headEnd/>
            <a:tailEnd/>
          </a:ln>
          <a:effectLst/>
        </p:spPr>
      </p:pic>
      <p:pic>
        <p:nvPicPr>
          <p:cNvPr id="7" name="Picture 1"/>
          <p:cNvPicPr>
            <a:picLocks noChangeAspect="1" noChangeArrowheads="1"/>
          </p:cNvPicPr>
          <p:nvPr/>
        </p:nvPicPr>
        <p:blipFill>
          <a:blip r:embed="rId3" cstate="print"/>
          <a:srcRect/>
          <a:stretch>
            <a:fillRect/>
          </a:stretch>
        </p:blipFill>
        <p:spPr bwMode="auto">
          <a:xfrm>
            <a:off x="2571736" y="4143380"/>
            <a:ext cx="3418045" cy="2351881"/>
          </a:xfrm>
          <a:prstGeom prst="rect">
            <a:avLst/>
          </a:prstGeom>
          <a:noFill/>
          <a:ln w="9525">
            <a:noFill/>
            <a:miter lim="800000"/>
            <a:headEnd/>
            <a:tailEnd/>
          </a:ln>
          <a:effectLst/>
        </p:spPr>
      </p:pic>
      <p:sp>
        <p:nvSpPr>
          <p:cNvPr id="10" name="Oval Callout 9"/>
          <p:cNvSpPr/>
          <p:nvPr/>
        </p:nvSpPr>
        <p:spPr>
          <a:xfrm>
            <a:off x="714348" y="4643446"/>
            <a:ext cx="1728225" cy="883315"/>
          </a:xfrm>
          <a:prstGeom prst="wedgeEllipseCallout">
            <a:avLst>
              <a:gd name="adj1" fmla="val 113480"/>
              <a:gd name="adj2" fmla="val 3312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smtClean="0">
                <a:solidFill>
                  <a:schemeClr val="bg1">
                    <a:lumMod val="95000"/>
                    <a:lumOff val="5000"/>
                  </a:schemeClr>
                </a:solidFill>
              </a:rPr>
              <a:t>New Shielded Ethernet connector for improved EMI</a:t>
            </a:r>
            <a:endParaRPr lang="en-US" sz="1100" b="1" dirty="0">
              <a:solidFill>
                <a:schemeClr val="bg1">
                  <a:lumMod val="95000"/>
                  <a:lumOff val="5000"/>
                </a:schemeClr>
              </a:solidFill>
            </a:endParaRPr>
          </a:p>
        </p:txBody>
      </p:sp>
      <p:sp>
        <p:nvSpPr>
          <p:cNvPr id="11" name="Oval Callout 10"/>
          <p:cNvSpPr/>
          <p:nvPr/>
        </p:nvSpPr>
        <p:spPr>
          <a:xfrm>
            <a:off x="714348" y="5572140"/>
            <a:ext cx="1805035" cy="768100"/>
          </a:xfrm>
          <a:prstGeom prst="wedgeEllipseCallout">
            <a:avLst>
              <a:gd name="adj1" fmla="val 92933"/>
              <a:gd name="adj2" fmla="val 1001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smtClean="0">
                <a:solidFill>
                  <a:schemeClr val="bg1">
                    <a:lumMod val="95000"/>
                    <a:lumOff val="5000"/>
                  </a:schemeClr>
                </a:solidFill>
              </a:rPr>
              <a:t>USB port for remote control. </a:t>
            </a:r>
          </a:p>
          <a:p>
            <a:pPr algn="ctr"/>
            <a:r>
              <a:rPr lang="en-US" sz="1100" b="1" dirty="0" smtClean="0">
                <a:solidFill>
                  <a:schemeClr val="bg1">
                    <a:lumMod val="95000"/>
                    <a:lumOff val="5000"/>
                  </a:schemeClr>
                </a:solidFill>
              </a:rPr>
              <a:t>New feature</a:t>
            </a:r>
            <a:endParaRPr lang="en-US" sz="1100" b="1" dirty="0">
              <a:solidFill>
                <a:schemeClr val="bg1">
                  <a:lumMod val="95000"/>
                  <a:lumOff val="5000"/>
                </a:schemeClr>
              </a:solidFill>
            </a:endParaRPr>
          </a:p>
        </p:txBody>
      </p:sp>
      <p:sp>
        <p:nvSpPr>
          <p:cNvPr id="12" name="Oval Callout 11"/>
          <p:cNvSpPr/>
          <p:nvPr/>
        </p:nvSpPr>
        <p:spPr>
          <a:xfrm>
            <a:off x="6143636" y="4786322"/>
            <a:ext cx="1997060" cy="1113745"/>
          </a:xfrm>
          <a:prstGeom prst="wedgeEllipseCallout">
            <a:avLst>
              <a:gd name="adj1" fmla="val -84191"/>
              <a:gd name="adj2" fmla="val 49452"/>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smtClean="0">
                <a:solidFill>
                  <a:schemeClr val="bg1">
                    <a:lumMod val="95000"/>
                    <a:lumOff val="5000"/>
                  </a:schemeClr>
                </a:solidFill>
              </a:rPr>
              <a:t>New Shielded CAN bus port for improved EMI and higher  amperage.</a:t>
            </a:r>
            <a:endParaRPr lang="en-US" sz="1100" b="1" dirty="0">
              <a:solidFill>
                <a:schemeClr val="bg1">
                  <a:lumMod val="95000"/>
                  <a:lumOff val="5000"/>
                </a:schemeClr>
              </a:solidFill>
            </a:endParaRPr>
          </a:p>
        </p:txBody>
      </p:sp>
      <p:sp>
        <p:nvSpPr>
          <p:cNvPr id="13" name="Oval Callout 12"/>
          <p:cNvSpPr/>
          <p:nvPr/>
        </p:nvSpPr>
        <p:spPr>
          <a:xfrm>
            <a:off x="6786578" y="714356"/>
            <a:ext cx="1997060" cy="1113745"/>
          </a:xfrm>
          <a:prstGeom prst="wedgeEllipseCallout">
            <a:avLst>
              <a:gd name="adj1" fmla="val -319351"/>
              <a:gd name="adj2" fmla="val 8691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00" b="1" dirty="0">
              <a:solidFill>
                <a:schemeClr val="bg1">
                  <a:lumMod val="95000"/>
                  <a:lumOff val="5000"/>
                </a:schemeClr>
              </a:solidFill>
            </a:endParaRPr>
          </a:p>
        </p:txBody>
      </p:sp>
      <p:sp>
        <p:nvSpPr>
          <p:cNvPr id="14" name="Oval Callout 13"/>
          <p:cNvSpPr/>
          <p:nvPr/>
        </p:nvSpPr>
        <p:spPr>
          <a:xfrm>
            <a:off x="6786578" y="714356"/>
            <a:ext cx="1997060" cy="1113745"/>
          </a:xfrm>
          <a:prstGeom prst="wedgeEllipseCallout">
            <a:avLst>
              <a:gd name="adj1" fmla="val -178433"/>
              <a:gd name="adj2" fmla="val 116409"/>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100" b="1" dirty="0">
              <a:solidFill>
                <a:schemeClr val="bg1">
                  <a:lumMod val="95000"/>
                  <a:lumOff val="5000"/>
                </a:schemeClr>
              </a:solidFill>
            </a:endParaRPr>
          </a:p>
        </p:txBody>
      </p:sp>
      <p:sp>
        <p:nvSpPr>
          <p:cNvPr id="15" name="Oval Callout 14"/>
          <p:cNvSpPr/>
          <p:nvPr/>
        </p:nvSpPr>
        <p:spPr>
          <a:xfrm>
            <a:off x="6786578" y="714356"/>
            <a:ext cx="1997060" cy="1113745"/>
          </a:xfrm>
          <a:prstGeom prst="wedgeEllipseCallout">
            <a:avLst>
              <a:gd name="adj1" fmla="val -42404"/>
              <a:gd name="adj2" fmla="val 120394"/>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100" b="1" dirty="0" smtClean="0">
                <a:solidFill>
                  <a:schemeClr val="bg1">
                    <a:lumMod val="95000"/>
                    <a:lumOff val="5000"/>
                  </a:schemeClr>
                </a:solidFill>
              </a:rPr>
              <a:t>All new electronic components are designed to meet UL , CE, RoHS requirements.</a:t>
            </a:r>
            <a:endParaRPr lang="en-US" sz="1100" b="1" dirty="0">
              <a:solidFill>
                <a:schemeClr val="bg1">
                  <a:lumMod val="95000"/>
                  <a:lumOff val="5000"/>
                </a:schemeClr>
              </a:solidFill>
            </a:endParaRPr>
          </a:p>
        </p:txBody>
      </p:sp>
    </p:spTree>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1U Matrix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428736"/>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8" name="Picture 2" descr="z:\MATRICES\New Matrix Platform\Cost analysis &amp; marketing\Pics\100_4709_1.JPG"/>
          <p:cNvPicPr>
            <a:picLocks noChangeAspect="1" noChangeArrowheads="1"/>
          </p:cNvPicPr>
          <p:nvPr/>
        </p:nvPicPr>
        <p:blipFill>
          <a:blip r:embed="rId2" cstate="print"/>
          <a:srcRect/>
          <a:stretch>
            <a:fillRect/>
          </a:stretch>
        </p:blipFill>
        <p:spPr bwMode="auto">
          <a:xfrm>
            <a:off x="428596" y="785794"/>
            <a:ext cx="7871220" cy="1284071"/>
          </a:xfrm>
          <a:prstGeom prst="rect">
            <a:avLst/>
          </a:prstGeom>
          <a:noFill/>
        </p:spPr>
      </p:pic>
      <p:pic>
        <p:nvPicPr>
          <p:cNvPr id="9" name="Picture 3"/>
          <p:cNvPicPr>
            <a:picLocks noChangeAspect="1" noChangeArrowheads="1"/>
          </p:cNvPicPr>
          <p:nvPr/>
        </p:nvPicPr>
        <p:blipFill>
          <a:blip r:embed="rId3" cstate="print"/>
          <a:srcRect/>
          <a:stretch>
            <a:fillRect/>
          </a:stretch>
        </p:blipFill>
        <p:spPr bwMode="auto">
          <a:xfrm>
            <a:off x="0" y="3143248"/>
            <a:ext cx="6951306" cy="1159335"/>
          </a:xfrm>
          <a:prstGeom prst="rect">
            <a:avLst/>
          </a:prstGeom>
          <a:noFill/>
          <a:ln w="9525">
            <a:noFill/>
            <a:miter lim="800000"/>
            <a:headEnd/>
            <a:tailEnd/>
          </a:ln>
          <a:effectLst/>
        </p:spPr>
      </p:pic>
      <p:pic>
        <p:nvPicPr>
          <p:cNvPr id="10" name="Picture 2"/>
          <p:cNvPicPr>
            <a:picLocks noChangeAspect="1" noChangeArrowheads="1"/>
          </p:cNvPicPr>
          <p:nvPr/>
        </p:nvPicPr>
        <p:blipFill>
          <a:blip r:embed="rId4" cstate="print"/>
          <a:srcRect/>
          <a:stretch>
            <a:fillRect/>
          </a:stretch>
        </p:blipFill>
        <p:spPr bwMode="auto">
          <a:xfrm>
            <a:off x="4077690" y="1857364"/>
            <a:ext cx="4719414" cy="1296610"/>
          </a:xfrm>
          <a:prstGeom prst="rect">
            <a:avLst/>
          </a:prstGeom>
          <a:noFill/>
          <a:ln w="9525">
            <a:noFill/>
            <a:miter lim="800000"/>
            <a:headEnd/>
            <a:tailEnd/>
          </a:ln>
          <a:effectLst/>
        </p:spPr>
      </p:pic>
      <p:pic>
        <p:nvPicPr>
          <p:cNvPr id="11" name="Picture 4"/>
          <p:cNvPicPr>
            <a:picLocks noChangeAspect="1" noChangeArrowheads="1"/>
          </p:cNvPicPr>
          <p:nvPr/>
        </p:nvPicPr>
        <p:blipFill>
          <a:blip r:embed="rId5" cstate="print"/>
          <a:srcRect/>
          <a:stretch>
            <a:fillRect/>
          </a:stretch>
        </p:blipFill>
        <p:spPr bwMode="auto">
          <a:xfrm>
            <a:off x="2285984" y="4214818"/>
            <a:ext cx="4947389" cy="1500198"/>
          </a:xfrm>
          <a:prstGeom prst="rect">
            <a:avLst/>
          </a:prstGeom>
          <a:noFill/>
          <a:ln w="9525">
            <a:noFill/>
            <a:miter lim="800000"/>
            <a:headEnd/>
            <a:tailEnd/>
          </a:ln>
          <a:effectLst/>
        </p:spPr>
      </p:pic>
      <p:sp>
        <p:nvSpPr>
          <p:cNvPr id="12" name="TextBox 11"/>
          <p:cNvSpPr txBox="1"/>
          <p:nvPr/>
        </p:nvSpPr>
        <p:spPr>
          <a:xfrm>
            <a:off x="7358082" y="3571876"/>
            <a:ext cx="1556836" cy="1200329"/>
          </a:xfrm>
          <a:prstGeom prst="rect">
            <a:avLst/>
          </a:prstGeom>
          <a:noFill/>
        </p:spPr>
        <p:txBody>
          <a:bodyPr wrap="none" rtlCol="0">
            <a:spAutoFit/>
          </a:bodyPr>
          <a:lstStyle/>
          <a:p>
            <a:r>
              <a:rPr lang="en-US" dirty="0" smtClean="0"/>
              <a:t>Supplied with</a:t>
            </a:r>
          </a:p>
          <a:p>
            <a:r>
              <a:rPr lang="en-US" dirty="0" smtClean="0"/>
              <a:t>4 SP6T, or </a:t>
            </a:r>
          </a:p>
          <a:p>
            <a:r>
              <a:rPr lang="en-US" dirty="0" smtClean="0"/>
              <a:t>5 Transfer</a:t>
            </a:r>
          </a:p>
          <a:p>
            <a:r>
              <a:rPr lang="en-US" dirty="0" smtClean="0"/>
              <a:t> Switches </a:t>
            </a:r>
            <a:endParaRPr lang="en-US" dirty="0"/>
          </a:p>
        </p:txBody>
      </p:sp>
      <p:cxnSp>
        <p:nvCxnSpPr>
          <p:cNvPr id="14" name="Straight Arrow Connector 13"/>
          <p:cNvCxnSpPr>
            <a:endCxn id="9" idx="3"/>
          </p:cNvCxnSpPr>
          <p:nvPr/>
        </p:nvCxnSpPr>
        <p:spPr>
          <a:xfrm rot="10800000">
            <a:off x="6951306" y="3722916"/>
            <a:ext cx="478214" cy="632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84" y="0"/>
            <a:ext cx="8229600" cy="785794"/>
          </a:xfrm>
        </p:spPr>
        <p:txBody>
          <a:bodyPr/>
          <a:lstStyle/>
          <a:p>
            <a:pPr algn="ctr"/>
            <a:r>
              <a:rPr lang="en-US" sz="2800" dirty="0" smtClean="0"/>
              <a:t> Custom Product Offering</a:t>
            </a:r>
            <a:endParaRPr lang="en-US" sz="2800" dirty="0"/>
          </a:p>
        </p:txBody>
      </p:sp>
      <p:sp>
        <p:nvSpPr>
          <p:cNvPr id="4" name="Rectangle 4"/>
          <p:cNvSpPr txBox="1">
            <a:spLocks noChangeArrowheads="1"/>
          </p:cNvSpPr>
          <p:nvPr/>
        </p:nvSpPr>
        <p:spPr bwMode="auto">
          <a:xfrm>
            <a:off x="785786" y="1428736"/>
            <a:ext cx="6429420"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TextBox 4"/>
          <p:cNvSpPr txBox="1"/>
          <p:nvPr/>
        </p:nvSpPr>
        <p:spPr>
          <a:xfrm>
            <a:off x="1643042" y="1500174"/>
            <a:ext cx="298480" cy="584775"/>
          </a:xfrm>
          <a:prstGeom prst="rect">
            <a:avLst/>
          </a:prstGeom>
          <a:noFill/>
        </p:spPr>
        <p:txBody>
          <a:bodyPr wrap="none" rtlCol="0">
            <a:spAutoFit/>
          </a:bodyPr>
          <a:lstStyle/>
          <a:p>
            <a:r>
              <a:rPr lang="en-US" sz="3200" b="1" dirty="0" smtClean="0"/>
              <a:t> </a:t>
            </a:r>
            <a:endParaRPr lang="en-US" sz="3200" b="1" dirty="0"/>
          </a:p>
        </p:txBody>
      </p:sp>
      <p:sp>
        <p:nvSpPr>
          <p:cNvPr id="6" name="TextBox 5"/>
          <p:cNvSpPr txBox="1"/>
          <p:nvPr/>
        </p:nvSpPr>
        <p:spPr>
          <a:xfrm>
            <a:off x="1357290" y="1500174"/>
            <a:ext cx="298480" cy="1520416"/>
          </a:xfrm>
          <a:prstGeom prst="rect">
            <a:avLst/>
          </a:prstGeom>
          <a:noFill/>
        </p:spPr>
        <p:txBody>
          <a:bodyPr wrap="none" rtlCol="0">
            <a:spAutoFit/>
          </a:bodyPr>
          <a:lstStyle/>
          <a:p>
            <a:pPr marL="396875" indent="-396875" defTabSz="914363">
              <a:lnSpc>
                <a:spcPct val="90000"/>
              </a:lnSpc>
              <a:spcBef>
                <a:spcPct val="20000"/>
              </a:spcBef>
            </a:pPr>
            <a:endParaRPr lang="en-US" sz="3200" b="1" i="1" dirty="0" smtClean="0"/>
          </a:p>
          <a:p>
            <a:r>
              <a:rPr lang="en-US" sz="3200" b="1" dirty="0" smtClean="0"/>
              <a:t> </a:t>
            </a:r>
          </a:p>
          <a:p>
            <a:endParaRPr lang="en-US" sz="3200" dirty="0"/>
          </a:p>
        </p:txBody>
      </p:sp>
      <p:pic>
        <p:nvPicPr>
          <p:cNvPr id="8" name="Picture 3"/>
          <p:cNvPicPr>
            <a:picLocks noChangeAspect="1" noChangeArrowheads="1"/>
          </p:cNvPicPr>
          <p:nvPr/>
        </p:nvPicPr>
        <p:blipFill>
          <a:blip r:embed="rId2" cstate="print"/>
          <a:srcRect/>
          <a:stretch>
            <a:fillRect/>
          </a:stretch>
        </p:blipFill>
        <p:spPr bwMode="auto">
          <a:xfrm>
            <a:off x="214282" y="3571876"/>
            <a:ext cx="3546316" cy="2514283"/>
          </a:xfrm>
          <a:prstGeom prst="rect">
            <a:avLst/>
          </a:prstGeom>
          <a:noFill/>
          <a:ln w="9525">
            <a:noFill/>
            <a:miter lim="800000"/>
            <a:headEnd/>
            <a:tailEnd/>
          </a:ln>
          <a:effectLst/>
        </p:spPr>
      </p:pic>
      <p:grpSp>
        <p:nvGrpSpPr>
          <p:cNvPr id="9" name="Group 8"/>
          <p:cNvGrpSpPr/>
          <p:nvPr/>
        </p:nvGrpSpPr>
        <p:grpSpPr>
          <a:xfrm>
            <a:off x="1928794" y="928670"/>
            <a:ext cx="7215206" cy="4423127"/>
            <a:chOff x="118851" y="862206"/>
            <a:chExt cx="9328729" cy="5425984"/>
          </a:xfrm>
        </p:grpSpPr>
        <p:pic>
          <p:nvPicPr>
            <p:cNvPr id="10" name="Picture 3"/>
            <p:cNvPicPr>
              <a:picLocks noChangeAspect="1" noChangeArrowheads="1"/>
            </p:cNvPicPr>
            <p:nvPr/>
          </p:nvPicPr>
          <p:blipFill>
            <a:blip r:embed="rId3" cstate="print"/>
            <a:srcRect/>
            <a:stretch>
              <a:fillRect/>
            </a:stretch>
          </p:blipFill>
          <p:spPr bwMode="auto">
            <a:xfrm>
              <a:off x="2133600" y="914400"/>
              <a:ext cx="5181600" cy="4816475"/>
            </a:xfrm>
            <a:prstGeom prst="rect">
              <a:avLst/>
            </a:prstGeom>
            <a:noFill/>
            <a:ln w="9525">
              <a:noFill/>
              <a:miter lim="800000"/>
              <a:headEnd/>
              <a:tailEnd/>
            </a:ln>
            <a:effectLst/>
          </p:spPr>
        </p:pic>
        <p:sp>
          <p:nvSpPr>
            <p:cNvPr id="11" name="Text Box 5"/>
            <p:cNvSpPr txBox="1">
              <a:spLocks noChangeArrowheads="1"/>
            </p:cNvSpPr>
            <p:nvPr/>
          </p:nvSpPr>
          <p:spPr bwMode="auto">
            <a:xfrm>
              <a:off x="7313980" y="1175375"/>
              <a:ext cx="2133600" cy="825500"/>
            </a:xfrm>
            <a:prstGeom prst="rect">
              <a:avLst/>
            </a:prstGeom>
            <a:noFill/>
            <a:ln w="9525">
              <a:noFill/>
              <a:miter lim="800000"/>
              <a:headEnd/>
              <a:tailEnd/>
            </a:ln>
            <a:effectLst/>
          </p:spPr>
          <p:txBody>
            <a:bodyPr>
              <a:spAutoFit/>
            </a:bodyPr>
            <a:lstStyle/>
            <a:p>
              <a:pPr>
                <a:spcBef>
                  <a:spcPct val="50000"/>
                </a:spcBef>
              </a:pPr>
              <a:r>
                <a:rPr lang="en-US" sz="1600" dirty="0">
                  <a:latin typeface="Arial" pitchFamily="34" charset="0"/>
                  <a:cs typeface="Arial" pitchFamily="34" charset="0"/>
                </a:rPr>
                <a:t>Internal mounting panel for larger switches</a:t>
              </a:r>
            </a:p>
          </p:txBody>
        </p:sp>
        <p:sp>
          <p:nvSpPr>
            <p:cNvPr id="12" name="Line 7"/>
            <p:cNvSpPr>
              <a:spLocks noChangeShapeType="1"/>
            </p:cNvSpPr>
            <p:nvPr/>
          </p:nvSpPr>
          <p:spPr bwMode="auto">
            <a:xfrm flipH="1">
              <a:off x="5791200" y="1597830"/>
              <a:ext cx="1542300" cy="535770"/>
            </a:xfrm>
            <a:prstGeom prst="line">
              <a:avLst/>
            </a:prstGeom>
            <a:noFill/>
            <a:ln w="38100">
              <a:solidFill>
                <a:srgbClr val="FF0000"/>
              </a:solidFill>
              <a:round/>
              <a:headEnd/>
              <a:tailEnd type="triangle" w="med" len="med"/>
            </a:ln>
            <a:effectLst/>
          </p:spPr>
          <p:txBody>
            <a:bodyPr/>
            <a:lstStyle/>
            <a:p>
              <a:endParaRPr lang="en-US" dirty="0"/>
            </a:p>
          </p:txBody>
        </p:sp>
        <p:sp>
          <p:nvSpPr>
            <p:cNvPr id="13" name="Line 8"/>
            <p:cNvSpPr>
              <a:spLocks noChangeShapeType="1"/>
            </p:cNvSpPr>
            <p:nvPr/>
          </p:nvSpPr>
          <p:spPr bwMode="auto">
            <a:xfrm flipH="1">
              <a:off x="6324600" y="2711574"/>
              <a:ext cx="1008900" cy="107825"/>
            </a:xfrm>
            <a:prstGeom prst="line">
              <a:avLst/>
            </a:prstGeom>
            <a:noFill/>
            <a:ln w="38100">
              <a:solidFill>
                <a:srgbClr val="FF0000"/>
              </a:solidFill>
              <a:round/>
              <a:headEnd/>
              <a:tailEnd type="triangle" w="med" len="med"/>
            </a:ln>
            <a:effectLst/>
          </p:spPr>
          <p:txBody>
            <a:bodyPr/>
            <a:lstStyle/>
            <a:p>
              <a:endParaRPr lang="en-US" dirty="0"/>
            </a:p>
          </p:txBody>
        </p:sp>
        <p:sp>
          <p:nvSpPr>
            <p:cNvPr id="14" name="Text Box 9"/>
            <p:cNvSpPr txBox="1">
              <a:spLocks noChangeArrowheads="1"/>
            </p:cNvSpPr>
            <p:nvPr/>
          </p:nvSpPr>
          <p:spPr bwMode="auto">
            <a:xfrm>
              <a:off x="420600" y="1636235"/>
              <a:ext cx="1806840" cy="581025"/>
            </a:xfrm>
            <a:prstGeom prst="rect">
              <a:avLst/>
            </a:prstGeom>
            <a:noFill/>
            <a:ln w="9525">
              <a:noFill/>
              <a:miter lim="800000"/>
              <a:headEnd/>
              <a:tailEnd/>
            </a:ln>
            <a:effectLst/>
          </p:spPr>
          <p:txBody>
            <a:bodyPr wrap="square">
              <a:spAutoFit/>
            </a:bodyPr>
            <a:lstStyle/>
            <a:p>
              <a:pPr>
                <a:spcBef>
                  <a:spcPct val="50000"/>
                </a:spcBef>
              </a:pPr>
              <a:r>
                <a:rPr lang="en-US" sz="1600" dirty="0">
                  <a:latin typeface="Arial" pitchFamily="34" charset="0"/>
                  <a:cs typeface="Arial" pitchFamily="34" charset="0"/>
                </a:rPr>
                <a:t>Same panel supports as 3U</a:t>
              </a:r>
            </a:p>
          </p:txBody>
        </p:sp>
        <p:sp>
          <p:nvSpPr>
            <p:cNvPr id="15" name="Line 10"/>
            <p:cNvSpPr>
              <a:spLocks noChangeShapeType="1"/>
            </p:cNvSpPr>
            <p:nvPr/>
          </p:nvSpPr>
          <p:spPr bwMode="auto">
            <a:xfrm>
              <a:off x="2033610" y="2058690"/>
              <a:ext cx="1166790" cy="913110"/>
            </a:xfrm>
            <a:prstGeom prst="line">
              <a:avLst/>
            </a:prstGeom>
            <a:noFill/>
            <a:ln w="38100">
              <a:solidFill>
                <a:srgbClr val="FF0000"/>
              </a:solidFill>
              <a:round/>
              <a:headEnd/>
              <a:tailEnd type="triangle" w="med" len="med"/>
            </a:ln>
            <a:effectLst/>
          </p:spPr>
          <p:txBody>
            <a:bodyPr/>
            <a:lstStyle/>
            <a:p>
              <a:endParaRPr lang="en-US" dirty="0"/>
            </a:p>
          </p:txBody>
        </p:sp>
        <p:sp>
          <p:nvSpPr>
            <p:cNvPr id="16" name="Text Box 12"/>
            <p:cNvSpPr txBox="1">
              <a:spLocks noChangeArrowheads="1"/>
            </p:cNvSpPr>
            <p:nvPr/>
          </p:nvSpPr>
          <p:spPr bwMode="auto">
            <a:xfrm>
              <a:off x="4645150" y="5707165"/>
              <a:ext cx="2133600" cy="581025"/>
            </a:xfrm>
            <a:prstGeom prst="rect">
              <a:avLst/>
            </a:prstGeom>
            <a:noFill/>
            <a:ln w="9525">
              <a:noFill/>
              <a:miter lim="800000"/>
              <a:headEnd/>
              <a:tailEnd/>
            </a:ln>
            <a:effectLst/>
          </p:spPr>
          <p:txBody>
            <a:bodyPr>
              <a:spAutoFit/>
            </a:bodyPr>
            <a:lstStyle/>
            <a:p>
              <a:pPr algn="r">
                <a:spcBef>
                  <a:spcPct val="50000"/>
                </a:spcBef>
              </a:pPr>
              <a:r>
                <a:rPr lang="en-US" sz="1600" dirty="0">
                  <a:latin typeface="Arial" pitchFamily="34" charset="0"/>
                  <a:cs typeface="Arial" pitchFamily="34" charset="0"/>
                </a:rPr>
                <a:t>2U/3U/4U Power Module</a:t>
              </a:r>
            </a:p>
          </p:txBody>
        </p:sp>
        <p:sp>
          <p:nvSpPr>
            <p:cNvPr id="17" name="Line 13"/>
            <p:cNvSpPr>
              <a:spLocks noChangeShapeType="1"/>
            </p:cNvSpPr>
            <p:nvPr/>
          </p:nvSpPr>
          <p:spPr bwMode="auto">
            <a:xfrm flipH="1" flipV="1">
              <a:off x="4760364" y="5476735"/>
              <a:ext cx="921719" cy="268835"/>
            </a:xfrm>
            <a:prstGeom prst="line">
              <a:avLst/>
            </a:prstGeom>
            <a:noFill/>
            <a:ln w="38100">
              <a:solidFill>
                <a:srgbClr val="FF0000"/>
              </a:solidFill>
              <a:round/>
              <a:headEnd/>
              <a:tailEnd type="triangle" w="med" len="med"/>
            </a:ln>
            <a:effectLst/>
          </p:spPr>
          <p:txBody>
            <a:bodyPr/>
            <a:lstStyle/>
            <a:p>
              <a:endParaRPr lang="en-US" dirty="0"/>
            </a:p>
          </p:txBody>
        </p:sp>
        <p:sp>
          <p:nvSpPr>
            <p:cNvPr id="18" name="Text Box 14"/>
            <p:cNvSpPr txBox="1">
              <a:spLocks noChangeArrowheads="1"/>
            </p:cNvSpPr>
            <p:nvPr/>
          </p:nvSpPr>
          <p:spPr bwMode="auto">
            <a:xfrm>
              <a:off x="6307243" y="862206"/>
              <a:ext cx="2133600" cy="336550"/>
            </a:xfrm>
            <a:prstGeom prst="rect">
              <a:avLst/>
            </a:prstGeom>
            <a:noFill/>
            <a:ln w="9525">
              <a:noFill/>
              <a:miter lim="800000"/>
              <a:headEnd/>
              <a:tailEnd/>
            </a:ln>
            <a:effectLst/>
          </p:spPr>
          <p:txBody>
            <a:bodyPr>
              <a:spAutoFit/>
            </a:bodyPr>
            <a:lstStyle/>
            <a:p>
              <a:pPr>
                <a:spcBef>
                  <a:spcPct val="50000"/>
                </a:spcBef>
              </a:pPr>
              <a:r>
                <a:rPr lang="en-US" sz="1600" dirty="0">
                  <a:latin typeface="Arial" pitchFamily="34" charset="0"/>
                  <a:cs typeface="Arial" pitchFamily="34" charset="0"/>
                </a:rPr>
                <a:t>Fan/Filter</a:t>
              </a:r>
            </a:p>
          </p:txBody>
        </p:sp>
        <p:sp>
          <p:nvSpPr>
            <p:cNvPr id="19" name="Text Box 15"/>
            <p:cNvSpPr txBox="1">
              <a:spLocks noChangeArrowheads="1"/>
            </p:cNvSpPr>
            <p:nvPr/>
          </p:nvSpPr>
          <p:spPr bwMode="auto">
            <a:xfrm>
              <a:off x="118851" y="3403626"/>
              <a:ext cx="1754917" cy="415314"/>
            </a:xfrm>
            <a:prstGeom prst="rect">
              <a:avLst/>
            </a:prstGeom>
            <a:noFill/>
            <a:ln w="9525">
              <a:noFill/>
              <a:miter lim="800000"/>
              <a:headEnd/>
              <a:tailEnd/>
            </a:ln>
            <a:effectLst/>
          </p:spPr>
          <p:txBody>
            <a:bodyPr wrap="square">
              <a:spAutoFit/>
            </a:bodyPr>
            <a:lstStyle/>
            <a:p>
              <a:pPr>
                <a:spcBef>
                  <a:spcPct val="50000"/>
                </a:spcBef>
              </a:pPr>
              <a:r>
                <a:rPr lang="en-US" sz="1600" dirty="0">
                  <a:latin typeface="Arial" pitchFamily="34" charset="0"/>
                  <a:cs typeface="Arial" pitchFamily="34" charset="0"/>
                </a:rPr>
                <a:t>Fan/Filter</a:t>
              </a:r>
            </a:p>
          </p:txBody>
        </p:sp>
        <p:sp>
          <p:nvSpPr>
            <p:cNvPr id="20" name="Line 17"/>
            <p:cNvSpPr>
              <a:spLocks noChangeShapeType="1"/>
            </p:cNvSpPr>
            <p:nvPr/>
          </p:nvSpPr>
          <p:spPr bwMode="auto">
            <a:xfrm flipH="1">
              <a:off x="5715000" y="990600"/>
              <a:ext cx="685800" cy="381000"/>
            </a:xfrm>
            <a:prstGeom prst="line">
              <a:avLst/>
            </a:prstGeom>
            <a:noFill/>
            <a:ln w="28575">
              <a:solidFill>
                <a:srgbClr val="FF0000"/>
              </a:solidFill>
              <a:round/>
              <a:headEnd/>
              <a:tailEnd type="triangle" w="med" len="med"/>
            </a:ln>
            <a:effectLst/>
          </p:spPr>
          <p:txBody>
            <a:bodyPr/>
            <a:lstStyle/>
            <a:p>
              <a:endParaRPr lang="en-US" dirty="0"/>
            </a:p>
          </p:txBody>
        </p:sp>
        <p:sp>
          <p:nvSpPr>
            <p:cNvPr id="21" name="Line 16"/>
            <p:cNvSpPr>
              <a:spLocks noChangeShapeType="1"/>
            </p:cNvSpPr>
            <p:nvPr/>
          </p:nvSpPr>
          <p:spPr bwMode="auto">
            <a:xfrm flipV="1">
              <a:off x="1504312" y="3228355"/>
              <a:ext cx="1102651" cy="350541"/>
            </a:xfrm>
            <a:prstGeom prst="line">
              <a:avLst/>
            </a:prstGeom>
            <a:noFill/>
            <a:ln w="38100">
              <a:solidFill>
                <a:srgbClr val="FF0000"/>
              </a:solidFill>
              <a:round/>
              <a:headEnd/>
              <a:tailEnd type="triangle" w="med" len="med"/>
            </a:ln>
            <a:effectLst/>
          </p:spPr>
          <p:txBody>
            <a:bodyPr/>
            <a:lstStyle/>
            <a:p>
              <a:endParaRPr lang="en-US" dirty="0"/>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Major Customers</a:t>
            </a:r>
            <a:endParaRPr lang="en-US" dirty="0"/>
          </a:p>
        </p:txBody>
      </p:sp>
      <p:sp>
        <p:nvSpPr>
          <p:cNvPr id="4" name="Rectangle 4"/>
          <p:cNvSpPr txBox="1">
            <a:spLocks noChangeArrowheads="1"/>
          </p:cNvSpPr>
          <p:nvPr/>
        </p:nvSpPr>
        <p:spPr bwMode="auto">
          <a:xfrm>
            <a:off x="214282" y="1571612"/>
            <a:ext cx="2249472"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noProof="0" dirty="0" smtClean="0">
              <a:ln>
                <a:noFill/>
              </a:ln>
              <a:effectLst/>
              <a:uLnTx/>
              <a:uFillTx/>
              <a:latin typeface="+mn-lt"/>
              <a:ea typeface="+mn-ea"/>
              <a:cs typeface="+mn-cs"/>
            </a:endParaRPr>
          </a:p>
        </p:txBody>
      </p:sp>
      <p:pic>
        <p:nvPicPr>
          <p:cNvPr id="27650" name="Picture 2"/>
          <p:cNvPicPr>
            <a:picLocks noChangeAspect="1" noChangeArrowheads="1"/>
          </p:cNvPicPr>
          <p:nvPr/>
        </p:nvPicPr>
        <p:blipFill>
          <a:blip r:embed="rId2" cstate="print"/>
          <a:srcRect/>
          <a:stretch>
            <a:fillRect/>
          </a:stretch>
        </p:blipFill>
        <p:spPr bwMode="auto">
          <a:xfrm>
            <a:off x="214282" y="778330"/>
            <a:ext cx="2343153" cy="5117633"/>
          </a:xfrm>
          <a:prstGeom prst="rect">
            <a:avLst/>
          </a:prstGeom>
          <a:noFill/>
          <a:ln w="9525">
            <a:noFill/>
            <a:miter lim="800000"/>
            <a:headEnd/>
            <a:tailEnd/>
          </a:ln>
        </p:spPr>
      </p:pic>
      <p:sp>
        <p:nvSpPr>
          <p:cNvPr id="10" name="TextBox 9"/>
          <p:cNvSpPr txBox="1"/>
          <p:nvPr/>
        </p:nvSpPr>
        <p:spPr>
          <a:xfrm>
            <a:off x="2714612" y="1285860"/>
            <a:ext cx="4872681" cy="4154984"/>
          </a:xfrm>
          <a:prstGeom prst="rect">
            <a:avLst/>
          </a:prstGeom>
          <a:noFill/>
        </p:spPr>
        <p:txBody>
          <a:bodyPr wrap="none" rtlCol="0">
            <a:spAutoFit/>
          </a:bodyPr>
          <a:lstStyle/>
          <a:p>
            <a:r>
              <a:rPr lang="en-US" sz="2400" b="1" dirty="0" smtClean="0"/>
              <a:t>Surrey Satellite Technology LTD</a:t>
            </a:r>
          </a:p>
          <a:p>
            <a:r>
              <a:rPr lang="en-US" sz="2400" b="1" dirty="0" smtClean="0"/>
              <a:t>Lockheed Space Systems </a:t>
            </a:r>
          </a:p>
          <a:p>
            <a:r>
              <a:rPr lang="en-US" sz="2400" b="1" dirty="0" smtClean="0"/>
              <a:t>Boeing Space Systems</a:t>
            </a:r>
          </a:p>
          <a:p>
            <a:r>
              <a:rPr lang="en-US" sz="2400" b="1" dirty="0" smtClean="0"/>
              <a:t>Orbital</a:t>
            </a:r>
          </a:p>
          <a:p>
            <a:r>
              <a:rPr lang="en-US" sz="2400" b="1" dirty="0" smtClean="0"/>
              <a:t>Russian Space Systems</a:t>
            </a:r>
          </a:p>
          <a:p>
            <a:r>
              <a:rPr lang="en-US" sz="2400" b="1" dirty="0" smtClean="0"/>
              <a:t>Ball Aerospace</a:t>
            </a:r>
          </a:p>
          <a:p>
            <a:r>
              <a:rPr lang="en-US" sz="2400" b="1" dirty="0" smtClean="0"/>
              <a:t>NT Space</a:t>
            </a:r>
          </a:p>
          <a:p>
            <a:r>
              <a:rPr lang="en-US" sz="2400" b="1" dirty="0" smtClean="0"/>
              <a:t>ISRO</a:t>
            </a:r>
          </a:p>
          <a:p>
            <a:r>
              <a:rPr lang="en-US" sz="2400" b="1" dirty="0" smtClean="0"/>
              <a:t>Astrium</a:t>
            </a:r>
          </a:p>
          <a:p>
            <a:r>
              <a:rPr lang="en-US" sz="2400" b="1" dirty="0" smtClean="0"/>
              <a:t>Thales Alenia Space</a:t>
            </a:r>
          </a:p>
          <a:p>
            <a:r>
              <a:rPr lang="en-US" sz="2400" b="1" dirty="0" smtClean="0"/>
              <a:t>Northrop Grumman Aerospace</a:t>
            </a:r>
            <a:endParaRPr lang="en-US" sz="2400"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DKM Organization</a:t>
            </a:r>
            <a:endParaRPr lang="en-US" dirty="0"/>
          </a:p>
        </p:txBody>
      </p:sp>
      <p:sp>
        <p:nvSpPr>
          <p:cNvPr id="4" name="Slide Number Placeholder 3"/>
          <p:cNvSpPr>
            <a:spLocks noGrp="1"/>
          </p:cNvSpPr>
          <p:nvPr>
            <p:ph type="sldNum" sz="quarter" idx="12"/>
          </p:nvPr>
        </p:nvSpPr>
        <p:spPr/>
        <p:txBody>
          <a:bodyPr/>
          <a:lstStyle/>
          <a:p>
            <a:pPr>
              <a:defRPr/>
            </a:pPr>
            <a:fld id="{23B59DB0-EED9-40DC-B281-41AD962CA42B}" type="slidenum">
              <a:rPr lang="en-US" smtClean="0"/>
              <a:pPr>
                <a:defRPr/>
              </a:pPr>
              <a:t>7</a:t>
            </a:fld>
            <a:endParaRPr lang="en-US" dirty="0"/>
          </a:p>
        </p:txBody>
      </p:sp>
      <p:graphicFrame>
        <p:nvGraphicFramePr>
          <p:cNvPr id="5" name="Diagram 4"/>
          <p:cNvGraphicFramePr/>
          <p:nvPr/>
        </p:nvGraphicFramePr>
        <p:xfrm>
          <a:off x="179389" y="914400"/>
          <a:ext cx="8785224"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Space Products Focus Factory</a:t>
            </a:r>
            <a:endParaRPr lang="en-US" dirty="0"/>
          </a:p>
        </p:txBody>
      </p:sp>
      <p:sp>
        <p:nvSpPr>
          <p:cNvPr id="4" name="Slide Number Placeholder 3"/>
          <p:cNvSpPr>
            <a:spLocks noGrp="1"/>
          </p:cNvSpPr>
          <p:nvPr>
            <p:ph type="sldNum" sz="quarter" idx="12"/>
          </p:nvPr>
        </p:nvSpPr>
        <p:spPr/>
        <p:txBody>
          <a:bodyPr/>
          <a:lstStyle/>
          <a:p>
            <a:pPr>
              <a:defRPr/>
            </a:pPr>
            <a:fld id="{23B59DB0-EED9-40DC-B281-41AD962CA42B}" type="slidenum">
              <a:rPr lang="en-US" smtClean="0"/>
              <a:pPr>
                <a:defRPr/>
              </a:pPr>
              <a:t>8</a:t>
            </a:fld>
            <a:endParaRPr lang="en-US" dirty="0"/>
          </a:p>
        </p:txBody>
      </p:sp>
      <p:graphicFrame>
        <p:nvGraphicFramePr>
          <p:cNvPr id="5" name="Diagram 4"/>
          <p:cNvGraphicFramePr/>
          <p:nvPr/>
        </p:nvGraphicFramePr>
        <p:xfrm>
          <a:off x="179389" y="914400"/>
          <a:ext cx="8785224" cy="5157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Export Control </a:t>
            </a:r>
            <a:endParaRPr lang="en-US" dirty="0"/>
          </a:p>
        </p:txBody>
      </p:sp>
      <p:sp>
        <p:nvSpPr>
          <p:cNvPr id="4" name="Rectangle 4"/>
          <p:cNvSpPr txBox="1">
            <a:spLocks noChangeArrowheads="1"/>
          </p:cNvSpPr>
          <p:nvPr/>
        </p:nvSpPr>
        <p:spPr bwMode="auto">
          <a:xfrm>
            <a:off x="785786" y="1428736"/>
            <a:ext cx="6750066" cy="27908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80000"/>
              </a:lnSpc>
              <a:spcBef>
                <a:spcPct val="20000"/>
              </a:spcBef>
              <a:spcAft>
                <a:spcPct val="0"/>
              </a:spcAft>
              <a:buClrTx/>
              <a:buSzTx/>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lvl="0" indent="-342900" eaLnBrk="0" hangingPunct="0">
              <a:lnSpc>
                <a:spcPct val="80000"/>
              </a:lnSpc>
              <a:spcBef>
                <a:spcPct val="20000"/>
              </a:spcBef>
              <a:buFont typeface="Arial" charset="0"/>
              <a:buChar char="•"/>
            </a:pPr>
            <a:endParaRPr lang="en-US" b="1" dirty="0" smtClean="0">
              <a:latin typeface="+mn-lt"/>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1"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0" fontAlgn="base" latinLnBrk="0" hangingPunct="0">
              <a:lnSpc>
                <a:spcPct val="80000"/>
              </a:lnSpc>
              <a:spcBef>
                <a:spcPct val="20000"/>
              </a:spcBef>
              <a:spcAft>
                <a:spcPct val="0"/>
              </a:spcAft>
              <a:buClrTx/>
              <a:buSzTx/>
              <a:buFont typeface="Arial" charset="0"/>
              <a:buChar char="–"/>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4"/>
          <p:cNvSpPr/>
          <p:nvPr/>
        </p:nvSpPr>
        <p:spPr>
          <a:xfrm>
            <a:off x="642910" y="1000108"/>
            <a:ext cx="7429552" cy="3970318"/>
          </a:xfrm>
          <a:prstGeom prst="rect">
            <a:avLst/>
          </a:prstGeom>
        </p:spPr>
        <p:txBody>
          <a:bodyPr wrap="square">
            <a:spAutoFit/>
          </a:bodyPr>
          <a:lstStyle/>
          <a:p>
            <a:pPr>
              <a:buFont typeface="Arial" pitchFamily="34" charset="0"/>
              <a:buChar char="•"/>
            </a:pPr>
            <a:r>
              <a:rPr lang="en-US" sz="2800" dirty="0" smtClean="0"/>
              <a:t>Export Control Procedure </a:t>
            </a:r>
          </a:p>
          <a:p>
            <a:pPr>
              <a:buFont typeface="Arial" pitchFamily="34" charset="0"/>
              <a:buChar char="•"/>
            </a:pPr>
            <a:r>
              <a:rPr lang="en-US" sz="2800" dirty="0" smtClean="0"/>
              <a:t>Technology Control Part </a:t>
            </a:r>
          </a:p>
          <a:p>
            <a:pPr>
              <a:buFont typeface="Arial" pitchFamily="34" charset="0"/>
              <a:buChar char="•"/>
            </a:pPr>
            <a:r>
              <a:rPr lang="en-US" sz="2800" dirty="0" smtClean="0"/>
              <a:t>DKM Export Control Group </a:t>
            </a:r>
          </a:p>
          <a:p>
            <a:pPr>
              <a:buFont typeface="Arial" pitchFamily="34" charset="0"/>
              <a:buChar char="•"/>
            </a:pPr>
            <a:r>
              <a:rPr lang="en-US" sz="2800" dirty="0" smtClean="0"/>
              <a:t>SCD ITAR Marking </a:t>
            </a:r>
          </a:p>
          <a:p>
            <a:pPr>
              <a:buFont typeface="Arial" pitchFamily="34" charset="0"/>
              <a:buChar char="•"/>
            </a:pPr>
            <a:r>
              <a:rPr lang="en-US" sz="2800" dirty="0" smtClean="0"/>
              <a:t>Export Classification Check List Process   	(ITAR, EAR, ECCN) </a:t>
            </a:r>
          </a:p>
          <a:p>
            <a:pPr>
              <a:buFont typeface="Arial" pitchFamily="34" charset="0"/>
              <a:buChar char="•"/>
            </a:pPr>
            <a:r>
              <a:rPr lang="en-US" sz="2800" dirty="0" smtClean="0"/>
              <a:t>Marketing License for Europe and ASIA </a:t>
            </a:r>
          </a:p>
          <a:p>
            <a:pPr>
              <a:buFont typeface="Arial" pitchFamily="34" charset="0"/>
              <a:buChar char="•"/>
            </a:pPr>
            <a:r>
              <a:rPr lang="en-US" sz="2800" dirty="0" smtClean="0"/>
              <a:t>Dover and Internal Training </a:t>
            </a:r>
          </a:p>
          <a:p>
            <a:pPr>
              <a:buFont typeface="Arial" pitchFamily="34" charset="0"/>
              <a:buChar char="•"/>
            </a:pPr>
            <a:r>
              <a:rPr lang="en-US" sz="2800" dirty="0" smtClean="0"/>
              <a:t>Dover and Dow-Key Audits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ody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5333</TotalTime>
  <Words>1890</Words>
  <Application>Microsoft Office PowerPoint</Application>
  <PresentationFormat>On-screen Show (4:3)</PresentationFormat>
  <Paragraphs>713</Paragraphs>
  <Slides>57</Slides>
  <Notes>10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0" baseType="lpstr">
      <vt:lpstr>Body Master</vt:lpstr>
      <vt:lpstr>Title Slide</vt:lpstr>
      <vt:lpstr>Photo Editor Photo</vt:lpstr>
      <vt:lpstr>Dow-Key Space Product Overview </vt:lpstr>
      <vt:lpstr>Slide 2</vt:lpstr>
      <vt:lpstr>Slide 3</vt:lpstr>
      <vt:lpstr>Your Switch SolutionTM</vt:lpstr>
      <vt:lpstr>Military/Space Applications</vt:lpstr>
      <vt:lpstr>Major Customers</vt:lpstr>
      <vt:lpstr>DKM Organization</vt:lpstr>
      <vt:lpstr>Space Products Focus Factory</vt:lpstr>
      <vt:lpstr>Export Control </vt:lpstr>
      <vt:lpstr>Space Products </vt:lpstr>
      <vt:lpstr>Slide 11</vt:lpstr>
      <vt:lpstr>Engineering Tools</vt:lpstr>
      <vt:lpstr>Engineering Tools</vt:lpstr>
      <vt:lpstr>Capacity</vt:lpstr>
      <vt:lpstr>Personnel and Training</vt:lpstr>
      <vt:lpstr>Environmental Testing</vt:lpstr>
      <vt:lpstr>Environmental Testing</vt:lpstr>
      <vt:lpstr>Environmental Testing</vt:lpstr>
      <vt:lpstr>Environmental Testing</vt:lpstr>
      <vt:lpstr>Specialized Equipment and Training</vt:lpstr>
      <vt:lpstr>  Dow-Key Microwave is operating two Class 7 Clean Rooms Each equipped with class 5 laminar Flow Benches.   Technicians that perform solder operations are certified to   NASA standard 8739.3 and IPC J-STD-001.</vt:lpstr>
      <vt:lpstr>Clean Rooms #102 and #103</vt:lpstr>
      <vt:lpstr> Thermal Vacuum  </vt:lpstr>
      <vt:lpstr>Thermal Vacuum Cycling Station #3 on order, delivery schedule for May</vt:lpstr>
      <vt:lpstr>Equipment</vt:lpstr>
      <vt:lpstr>New Switch Qualified</vt:lpstr>
      <vt:lpstr> Switch Block Assembly Product Offering</vt:lpstr>
      <vt:lpstr>Product Offering</vt:lpstr>
      <vt:lpstr>Product Offering</vt:lpstr>
      <vt:lpstr>DKM Space Product Offering</vt:lpstr>
      <vt:lpstr>DKM Space Product Offering</vt:lpstr>
      <vt:lpstr>DKM Space Product Offering Low Power</vt:lpstr>
      <vt:lpstr>DKM Space Product Offering Low Power</vt:lpstr>
      <vt:lpstr>DKM Space Product Offering</vt:lpstr>
      <vt:lpstr>SP2T Switch Product Offering Low Power</vt:lpstr>
      <vt:lpstr>2/3 Switch Product Offering Low Power</vt:lpstr>
      <vt:lpstr>Transfer Switch Product Offering Low Power</vt:lpstr>
      <vt:lpstr>Light Weight Transfer Switch Product Offering Low Power</vt:lpstr>
      <vt:lpstr>DKM Space Product Offering High Power</vt:lpstr>
      <vt:lpstr>DKM Space Product Offering High Power</vt:lpstr>
      <vt:lpstr>Medium Power SP2T Product Offering</vt:lpstr>
      <vt:lpstr>High Power 2/3 Switch Product Offering</vt:lpstr>
      <vt:lpstr>High Power Transfer Switch Product Offering</vt:lpstr>
      <vt:lpstr>Medium Power Transfer Switch Product Offering</vt:lpstr>
      <vt:lpstr>High Power T-Switch Product Offering</vt:lpstr>
      <vt:lpstr> </vt:lpstr>
      <vt:lpstr>Waveguide Switch Product Offering</vt:lpstr>
      <vt:lpstr>Waveguide Switch Product Offering</vt:lpstr>
      <vt:lpstr>Waveguide Switch Product Offering</vt:lpstr>
      <vt:lpstr> Switch Block Assembly Product Offering</vt:lpstr>
      <vt:lpstr> Switch Block Assembly Product Offering</vt:lpstr>
      <vt:lpstr>Product Offering</vt:lpstr>
      <vt:lpstr>Matrix Product Offering</vt:lpstr>
      <vt:lpstr> Product Offering</vt:lpstr>
      <vt:lpstr>Slide 55</vt:lpstr>
      <vt:lpstr>1U Matrix Product Offering</vt:lpstr>
      <vt:lpstr> Custom Product Offering</vt:lpstr>
    </vt:vector>
  </TitlesOfParts>
  <Company>Pan Publicity Ltd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Neil</dc:creator>
  <cp:lastModifiedBy>vharter</cp:lastModifiedBy>
  <cp:revision>344</cp:revision>
  <dcterms:created xsi:type="dcterms:W3CDTF">2010-07-06T15:07:21Z</dcterms:created>
  <dcterms:modified xsi:type="dcterms:W3CDTF">2012-05-23T16:27:47Z</dcterms:modified>
</cp:coreProperties>
</file>